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8"/>
  </p:notesMasterIdLst>
  <p:sldIdLst>
    <p:sldId id="385" r:id="rId2"/>
    <p:sldId id="261" r:id="rId3"/>
    <p:sldId id="359" r:id="rId4"/>
    <p:sldId id="331" r:id="rId5"/>
    <p:sldId id="345" r:id="rId6"/>
    <p:sldId id="332" r:id="rId7"/>
    <p:sldId id="347" r:id="rId8"/>
    <p:sldId id="333" r:id="rId9"/>
    <p:sldId id="334" r:id="rId10"/>
    <p:sldId id="335" r:id="rId11"/>
    <p:sldId id="370" r:id="rId12"/>
    <p:sldId id="364" r:id="rId13"/>
    <p:sldId id="349" r:id="rId14"/>
    <p:sldId id="348" r:id="rId15"/>
    <p:sldId id="354" r:id="rId16"/>
    <p:sldId id="336" r:id="rId17"/>
    <p:sldId id="365" r:id="rId18"/>
    <p:sldId id="363" r:id="rId19"/>
    <p:sldId id="350" r:id="rId20"/>
    <p:sldId id="351" r:id="rId21"/>
    <p:sldId id="355" r:id="rId22"/>
    <p:sldId id="337" r:id="rId23"/>
    <p:sldId id="338" r:id="rId24"/>
    <p:sldId id="373" r:id="rId25"/>
    <p:sldId id="375" r:id="rId26"/>
    <p:sldId id="376" r:id="rId27"/>
    <p:sldId id="352" r:id="rId28"/>
    <p:sldId id="374" r:id="rId29"/>
    <p:sldId id="377" r:id="rId30"/>
    <p:sldId id="378" r:id="rId31"/>
    <p:sldId id="353" r:id="rId32"/>
    <p:sldId id="342" r:id="rId33"/>
    <p:sldId id="343" r:id="rId34"/>
    <p:sldId id="356" r:id="rId35"/>
    <p:sldId id="344" r:id="rId36"/>
    <p:sldId id="361" r:id="rId37"/>
    <p:sldId id="360" r:id="rId38"/>
    <p:sldId id="358" r:id="rId39"/>
    <p:sldId id="404" r:id="rId40"/>
    <p:sldId id="406" r:id="rId41"/>
    <p:sldId id="408" r:id="rId42"/>
    <p:sldId id="405" r:id="rId43"/>
    <p:sldId id="403" r:id="rId44"/>
    <p:sldId id="407" r:id="rId45"/>
    <p:sldId id="282" r:id="rId46"/>
    <p:sldId id="402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1">
          <p15:clr>
            <a:srgbClr val="A4A3A4"/>
          </p15:clr>
        </p15:guide>
        <p15:guide id="2" pos="30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1FD"/>
    <a:srgbClr val="FF6600"/>
    <a:srgbClr val="F6A8ED"/>
    <a:srgbClr val="F5C1A9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E5951-3CE6-F478-6FDB-E0F971605136}" v="13" dt="2023-10-12T17:22:57.005"/>
    <p1510:client id="{AFE12F7B-E018-C5AA-0638-694D7E13F982}" v="1" dt="2023-10-06T05:00:36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19" autoAdjust="0"/>
  </p:normalViewPr>
  <p:slideViewPr>
    <p:cSldViewPr snapToGrid="0">
      <p:cViewPr varScale="1">
        <p:scale>
          <a:sx n="69" d="100"/>
          <a:sy n="69" d="100"/>
        </p:scale>
        <p:origin x="1786" y="72"/>
      </p:cViewPr>
      <p:guideLst>
        <p:guide orient="horz" pos="4101"/>
        <p:guide pos="30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shan khan" userId="S::zeshan.khan@nu.edu.pk::860a7133-657c-43e7-a51a-16ddffe6fb40" providerId="AD" clId="Web-{116E5951-3CE6-F478-6FDB-E0F971605136}"/>
    <pc:docChg chg="modSld">
      <pc:chgData name="zeshan khan" userId="S::zeshan.khan@nu.edu.pk::860a7133-657c-43e7-a51a-16ddffe6fb40" providerId="AD" clId="Web-{116E5951-3CE6-F478-6FDB-E0F971605136}" dt="2023-10-12T17:22:57.005" v="16" actId="14100"/>
      <pc:docMkLst>
        <pc:docMk/>
      </pc:docMkLst>
      <pc:sldChg chg="addSp modSp mod setBg">
        <pc:chgData name="zeshan khan" userId="S::zeshan.khan@nu.edu.pk::860a7133-657c-43e7-a51a-16ddffe6fb40" providerId="AD" clId="Web-{116E5951-3CE6-F478-6FDB-E0F971605136}" dt="2023-10-12T17:21:18.220" v="7"/>
        <pc:sldMkLst>
          <pc:docMk/>
          <pc:sldMk cId="0" sldId="261"/>
        </pc:sldMkLst>
        <pc:spChg chg="mod">
          <ac:chgData name="zeshan khan" userId="S::zeshan.khan@nu.edu.pk::860a7133-657c-43e7-a51a-16ddffe6fb40" providerId="AD" clId="Web-{116E5951-3CE6-F478-6FDB-E0F971605136}" dt="2023-10-12T17:21:18.220" v="7"/>
          <ac:spMkLst>
            <pc:docMk/>
            <pc:sldMk cId="0" sldId="261"/>
            <ac:spMk id="16386" creationId="{00000000-0000-0000-0000-000000000000}"/>
          </ac:spMkLst>
        </pc:spChg>
        <pc:spChg chg="mod">
          <ac:chgData name="zeshan khan" userId="S::zeshan.khan@nu.edu.pk::860a7133-657c-43e7-a51a-16ddffe6fb40" providerId="AD" clId="Web-{116E5951-3CE6-F478-6FDB-E0F971605136}" dt="2023-10-12T17:21:18.220" v="7"/>
          <ac:spMkLst>
            <pc:docMk/>
            <pc:sldMk cId="0" sldId="261"/>
            <ac:spMk id="16387" creationId="{00000000-0000-0000-0000-000000000000}"/>
          </ac:spMkLst>
        </pc:spChg>
        <pc:spChg chg="add">
          <ac:chgData name="zeshan khan" userId="S::zeshan.khan@nu.edu.pk::860a7133-657c-43e7-a51a-16ddffe6fb40" providerId="AD" clId="Web-{116E5951-3CE6-F478-6FDB-E0F971605136}" dt="2023-10-12T17:21:18.220" v="7"/>
          <ac:spMkLst>
            <pc:docMk/>
            <pc:sldMk cId="0" sldId="261"/>
            <ac:spMk id="16393" creationId="{008ED74B-06F2-4BD5-838F-1AAD0033EF0B}"/>
          </ac:spMkLst>
        </pc:spChg>
        <pc:spChg chg="add">
          <ac:chgData name="zeshan khan" userId="S::zeshan.khan@nu.edu.pk::860a7133-657c-43e7-a51a-16ddffe6fb40" providerId="AD" clId="Web-{116E5951-3CE6-F478-6FDB-E0F971605136}" dt="2023-10-12T17:21:18.220" v="7"/>
          <ac:spMkLst>
            <pc:docMk/>
            <pc:sldMk cId="0" sldId="261"/>
            <ac:spMk id="16423" creationId="{CC9387DA-2D8E-4E5D-BD65-274370B65965}"/>
          </ac:spMkLst>
        </pc:spChg>
        <pc:spChg chg="add">
          <ac:chgData name="zeshan khan" userId="S::zeshan.khan@nu.edu.pk::860a7133-657c-43e7-a51a-16ddffe6fb40" providerId="AD" clId="Web-{116E5951-3CE6-F478-6FDB-E0F971605136}" dt="2023-10-12T17:21:18.220" v="7"/>
          <ac:spMkLst>
            <pc:docMk/>
            <pc:sldMk cId="0" sldId="261"/>
            <ac:spMk id="16425" creationId="{18BFC65B-9706-4EE1-8B75-FEEC1C530558}"/>
          </ac:spMkLst>
        </pc:spChg>
        <pc:grpChg chg="add">
          <ac:chgData name="zeshan khan" userId="S::zeshan.khan@nu.edu.pk::860a7133-657c-43e7-a51a-16ddffe6fb40" providerId="AD" clId="Web-{116E5951-3CE6-F478-6FDB-E0F971605136}" dt="2023-10-12T17:21:18.220" v="7"/>
          <ac:grpSpMkLst>
            <pc:docMk/>
            <pc:sldMk cId="0" sldId="261"/>
            <ac:grpSpMk id="16395" creationId="{E9F586E1-75B5-49B8-9A21-DD14CA0F6955}"/>
          </ac:grpSpMkLst>
        </pc:grpChg>
        <pc:grpChg chg="add">
          <ac:chgData name="zeshan khan" userId="S::zeshan.khan@nu.edu.pk::860a7133-657c-43e7-a51a-16ddffe6fb40" providerId="AD" clId="Web-{116E5951-3CE6-F478-6FDB-E0F971605136}" dt="2023-10-12T17:21:18.220" v="7"/>
          <ac:grpSpMkLst>
            <pc:docMk/>
            <pc:sldMk cId="0" sldId="261"/>
            <ac:grpSpMk id="16409" creationId="{F9CAF6A1-77C7-4ABC-9E4A-E74A8DB16DC1}"/>
          </ac:grpSpMkLst>
        </pc:grpChg>
        <pc:picChg chg="add">
          <ac:chgData name="zeshan khan" userId="S::zeshan.khan@nu.edu.pk::860a7133-657c-43e7-a51a-16ddffe6fb40" providerId="AD" clId="Web-{116E5951-3CE6-F478-6FDB-E0F971605136}" dt="2023-10-12T17:21:18.220" v="7"/>
          <ac:picMkLst>
            <pc:docMk/>
            <pc:sldMk cId="0" sldId="261"/>
            <ac:picMk id="16389" creationId="{29E12E2A-FEAE-85C0-2289-BD223B77DF5D}"/>
          </ac:picMkLst>
        </pc:picChg>
      </pc:sldChg>
      <pc:sldChg chg="addSp modSp mod setBg">
        <pc:chgData name="zeshan khan" userId="S::zeshan.khan@nu.edu.pk::860a7133-657c-43e7-a51a-16ddffe6fb40" providerId="AD" clId="Web-{116E5951-3CE6-F478-6FDB-E0F971605136}" dt="2023-10-12T17:21:39.580" v="9"/>
        <pc:sldMkLst>
          <pc:docMk/>
          <pc:sldMk cId="0" sldId="331"/>
        </pc:sldMkLst>
        <pc:spChg chg="mod">
          <ac:chgData name="zeshan khan" userId="S::zeshan.khan@nu.edu.pk::860a7133-657c-43e7-a51a-16ddffe6fb40" providerId="AD" clId="Web-{116E5951-3CE6-F478-6FDB-E0F971605136}" dt="2023-10-12T17:21:39.580" v="9"/>
          <ac:spMkLst>
            <pc:docMk/>
            <pc:sldMk cId="0" sldId="331"/>
            <ac:spMk id="20482" creationId="{00000000-0000-0000-0000-000000000000}"/>
          </ac:spMkLst>
        </pc:spChg>
        <pc:spChg chg="mod">
          <ac:chgData name="zeshan khan" userId="S::zeshan.khan@nu.edu.pk::860a7133-657c-43e7-a51a-16ddffe6fb40" providerId="AD" clId="Web-{116E5951-3CE6-F478-6FDB-E0F971605136}" dt="2023-10-12T17:21:39.580" v="9"/>
          <ac:spMkLst>
            <pc:docMk/>
            <pc:sldMk cId="0" sldId="331"/>
            <ac:spMk id="20483" creationId="{00000000-0000-0000-0000-000000000000}"/>
          </ac:spMkLst>
        </pc:spChg>
        <pc:spChg chg="add">
          <ac:chgData name="zeshan khan" userId="S::zeshan.khan@nu.edu.pk::860a7133-657c-43e7-a51a-16ddffe6fb40" providerId="AD" clId="Web-{116E5951-3CE6-F478-6FDB-E0F971605136}" dt="2023-10-12T17:21:39.580" v="9"/>
          <ac:spMkLst>
            <pc:docMk/>
            <pc:sldMk cId="0" sldId="331"/>
            <ac:spMk id="20489" creationId="{F7E42047-F7E7-4687-BBE0-D4BDC8E77BB1}"/>
          </ac:spMkLst>
        </pc:spChg>
        <pc:spChg chg="add">
          <ac:chgData name="zeshan khan" userId="S::zeshan.khan@nu.edu.pk::860a7133-657c-43e7-a51a-16ddffe6fb40" providerId="AD" clId="Web-{116E5951-3CE6-F478-6FDB-E0F971605136}" dt="2023-10-12T17:21:39.580" v="9"/>
          <ac:spMkLst>
            <pc:docMk/>
            <pc:sldMk cId="0" sldId="331"/>
            <ac:spMk id="20519" creationId="{2C509E7A-337A-4664-BEC2-03F9BCA0A463}"/>
          </ac:spMkLst>
        </pc:spChg>
        <pc:spChg chg="add">
          <ac:chgData name="zeshan khan" userId="S::zeshan.khan@nu.edu.pk::860a7133-657c-43e7-a51a-16ddffe6fb40" providerId="AD" clId="Web-{116E5951-3CE6-F478-6FDB-E0F971605136}" dt="2023-10-12T17:21:39.580" v="9"/>
          <ac:spMkLst>
            <pc:docMk/>
            <pc:sldMk cId="0" sldId="331"/>
            <ac:spMk id="20521" creationId="{D9AB99AB-E300-4B19-97C3-9A12EA3C7BDA}"/>
          </ac:spMkLst>
        </pc:spChg>
        <pc:grpChg chg="add">
          <ac:chgData name="zeshan khan" userId="S::zeshan.khan@nu.edu.pk::860a7133-657c-43e7-a51a-16ddffe6fb40" providerId="AD" clId="Web-{116E5951-3CE6-F478-6FDB-E0F971605136}" dt="2023-10-12T17:21:39.580" v="9"/>
          <ac:grpSpMkLst>
            <pc:docMk/>
            <pc:sldMk cId="0" sldId="331"/>
            <ac:grpSpMk id="20491" creationId="{8D6F839A-C8D9-4FBC-8EFD-9E56D12F4CD0}"/>
          </ac:grpSpMkLst>
        </pc:grpChg>
        <pc:grpChg chg="add">
          <ac:chgData name="zeshan khan" userId="S::zeshan.khan@nu.edu.pk::860a7133-657c-43e7-a51a-16ddffe6fb40" providerId="AD" clId="Web-{116E5951-3CE6-F478-6FDB-E0F971605136}" dt="2023-10-12T17:21:39.580" v="9"/>
          <ac:grpSpMkLst>
            <pc:docMk/>
            <pc:sldMk cId="0" sldId="331"/>
            <ac:grpSpMk id="20505" creationId="{70EDA856-A216-4EEC-9AB6-A59FFC703612}"/>
          </ac:grpSpMkLst>
        </pc:grpChg>
        <pc:picChg chg="add">
          <ac:chgData name="zeshan khan" userId="S::zeshan.khan@nu.edu.pk::860a7133-657c-43e7-a51a-16ddffe6fb40" providerId="AD" clId="Web-{116E5951-3CE6-F478-6FDB-E0F971605136}" dt="2023-10-12T17:21:39.580" v="9"/>
          <ac:picMkLst>
            <pc:docMk/>
            <pc:sldMk cId="0" sldId="331"/>
            <ac:picMk id="20485" creationId="{C0B2FB43-40CD-368D-280C-9EB6F3C07DE1}"/>
          </ac:picMkLst>
        </pc:picChg>
      </pc:sldChg>
      <pc:sldChg chg="addSp delSp">
        <pc:chgData name="zeshan khan" userId="S::zeshan.khan@nu.edu.pk::860a7133-657c-43e7-a51a-16ddffe6fb40" providerId="AD" clId="Web-{116E5951-3CE6-F478-6FDB-E0F971605136}" dt="2023-10-12T17:21:58.768" v="11"/>
        <pc:sldMkLst>
          <pc:docMk/>
          <pc:sldMk cId="0" sldId="332"/>
        </pc:sldMkLst>
        <pc:spChg chg="del">
          <ac:chgData name="zeshan khan" userId="S::zeshan.khan@nu.edu.pk::860a7133-657c-43e7-a51a-16ddffe6fb40" providerId="AD" clId="Web-{116E5951-3CE6-F478-6FDB-E0F971605136}" dt="2023-10-12T17:21:58.768" v="11"/>
          <ac:spMkLst>
            <pc:docMk/>
            <pc:sldMk cId="0" sldId="332"/>
            <ac:spMk id="24588" creationId="{00000000-0000-0000-0000-000000000000}"/>
          </ac:spMkLst>
        </pc:spChg>
        <pc:graphicFrameChg chg="add">
          <ac:chgData name="zeshan khan" userId="S::zeshan.khan@nu.edu.pk::860a7133-657c-43e7-a51a-16ddffe6fb40" providerId="AD" clId="Web-{116E5951-3CE6-F478-6FDB-E0F971605136}" dt="2023-10-12T17:21:58.768" v="11"/>
          <ac:graphicFrameMkLst>
            <pc:docMk/>
            <pc:sldMk cId="0" sldId="332"/>
            <ac:graphicFrameMk id="182358" creationId="{D2AD6DDC-05AA-3539-26B1-79960AE78E0E}"/>
          </ac:graphicFrameMkLst>
        </pc:graphicFrameChg>
      </pc:sldChg>
      <pc:sldChg chg="addSp modSp mod setBg">
        <pc:chgData name="zeshan khan" userId="S::zeshan.khan@nu.edu.pk::860a7133-657c-43e7-a51a-16ddffe6fb40" providerId="AD" clId="Web-{116E5951-3CE6-F478-6FDB-E0F971605136}" dt="2023-10-12T17:22:37.864" v="14"/>
        <pc:sldMkLst>
          <pc:docMk/>
          <pc:sldMk cId="0" sldId="334"/>
        </pc:sldMkLst>
        <pc:spChg chg="mod">
          <ac:chgData name="zeshan khan" userId="S::zeshan.khan@nu.edu.pk::860a7133-657c-43e7-a51a-16ddffe6fb40" providerId="AD" clId="Web-{116E5951-3CE6-F478-6FDB-E0F971605136}" dt="2023-10-12T17:22:37.864" v="14"/>
          <ac:spMkLst>
            <pc:docMk/>
            <pc:sldMk cId="0" sldId="334"/>
            <ac:spMk id="30722" creationId="{00000000-0000-0000-0000-000000000000}"/>
          </ac:spMkLst>
        </pc:spChg>
        <pc:spChg chg="mod">
          <ac:chgData name="zeshan khan" userId="S::zeshan.khan@nu.edu.pk::860a7133-657c-43e7-a51a-16ddffe6fb40" providerId="AD" clId="Web-{116E5951-3CE6-F478-6FDB-E0F971605136}" dt="2023-10-12T17:22:37.864" v="14"/>
          <ac:spMkLst>
            <pc:docMk/>
            <pc:sldMk cId="0" sldId="334"/>
            <ac:spMk id="30723" creationId="{00000000-0000-0000-0000-000000000000}"/>
          </ac:spMkLst>
        </pc:spChg>
        <pc:spChg chg="add">
          <ac:chgData name="zeshan khan" userId="S::zeshan.khan@nu.edu.pk::860a7133-657c-43e7-a51a-16ddffe6fb40" providerId="AD" clId="Web-{116E5951-3CE6-F478-6FDB-E0F971605136}" dt="2023-10-12T17:22:37.864" v="14"/>
          <ac:spMkLst>
            <pc:docMk/>
            <pc:sldMk cId="0" sldId="334"/>
            <ac:spMk id="30728" creationId="{0A46F010-D160-4609-8979-FFD8C1EA6C43}"/>
          </ac:spMkLst>
        </pc:spChg>
        <pc:spChg chg="add">
          <ac:chgData name="zeshan khan" userId="S::zeshan.khan@nu.edu.pk::860a7133-657c-43e7-a51a-16ddffe6fb40" providerId="AD" clId="Web-{116E5951-3CE6-F478-6FDB-E0F971605136}" dt="2023-10-12T17:22:37.864" v="14"/>
          <ac:spMkLst>
            <pc:docMk/>
            <pc:sldMk cId="0" sldId="334"/>
            <ac:spMk id="30730" creationId="{81B8C4F6-C3AC-4C94-8EC7-E4F7B7E9CDB6}"/>
          </ac:spMkLst>
        </pc:spChg>
        <pc:spChg chg="add">
          <ac:chgData name="zeshan khan" userId="S::zeshan.khan@nu.edu.pk::860a7133-657c-43e7-a51a-16ddffe6fb40" providerId="AD" clId="Web-{116E5951-3CE6-F478-6FDB-E0F971605136}" dt="2023-10-12T17:22:37.864" v="14"/>
          <ac:spMkLst>
            <pc:docMk/>
            <pc:sldMk cId="0" sldId="334"/>
            <ac:spMk id="30760" creationId="{91328346-8BAD-4616-B50B-5CFDA5648D6A}"/>
          </ac:spMkLst>
        </pc:spChg>
        <pc:grpChg chg="add">
          <ac:chgData name="zeshan khan" userId="S::zeshan.khan@nu.edu.pk::860a7133-657c-43e7-a51a-16ddffe6fb40" providerId="AD" clId="Web-{116E5951-3CE6-F478-6FDB-E0F971605136}" dt="2023-10-12T17:22:37.864" v="14"/>
          <ac:grpSpMkLst>
            <pc:docMk/>
            <pc:sldMk cId="0" sldId="334"/>
            <ac:grpSpMk id="30732" creationId="{0B789310-9859-4942-98C8-3D2F12AAAE73}"/>
          </ac:grpSpMkLst>
        </pc:grpChg>
        <pc:grpChg chg="add">
          <ac:chgData name="zeshan khan" userId="S::zeshan.khan@nu.edu.pk::860a7133-657c-43e7-a51a-16ddffe6fb40" providerId="AD" clId="Web-{116E5951-3CE6-F478-6FDB-E0F971605136}" dt="2023-10-12T17:22:37.864" v="14"/>
          <ac:grpSpMkLst>
            <pc:docMk/>
            <pc:sldMk cId="0" sldId="334"/>
            <ac:grpSpMk id="30746" creationId="{6F1CEC7A-E419-4950-AA57-B00546C29CAF}"/>
          </ac:grpSpMkLst>
        </pc:grpChg>
      </pc:sldChg>
      <pc:sldChg chg="modSp">
        <pc:chgData name="zeshan khan" userId="S::zeshan.khan@nu.edu.pk::860a7133-657c-43e7-a51a-16ddffe6fb40" providerId="AD" clId="Web-{116E5951-3CE6-F478-6FDB-E0F971605136}" dt="2023-10-12T17:22:57.005" v="16" actId="14100"/>
        <pc:sldMkLst>
          <pc:docMk/>
          <pc:sldMk cId="0" sldId="335"/>
        </pc:sldMkLst>
        <pc:spChg chg="mod">
          <ac:chgData name="zeshan khan" userId="S::zeshan.khan@nu.edu.pk::860a7133-657c-43e7-a51a-16ddffe6fb40" providerId="AD" clId="Web-{116E5951-3CE6-F478-6FDB-E0F971605136}" dt="2023-10-12T17:22:57.005" v="16" actId="14100"/>
          <ac:spMkLst>
            <pc:docMk/>
            <pc:sldMk cId="0" sldId="335"/>
            <ac:spMk id="32772" creationId="{00000000-0000-0000-0000-000000000000}"/>
          </ac:spMkLst>
        </pc:spChg>
      </pc:sldChg>
      <pc:sldChg chg="delSp">
        <pc:chgData name="zeshan khan" userId="S::zeshan.khan@nu.edu.pk::860a7133-657c-43e7-a51a-16ddffe6fb40" providerId="AD" clId="Web-{116E5951-3CE6-F478-6FDB-E0F971605136}" dt="2023-10-12T17:21:47.127" v="10"/>
        <pc:sldMkLst>
          <pc:docMk/>
          <pc:sldMk cId="0" sldId="345"/>
        </pc:sldMkLst>
        <pc:grpChg chg="del">
          <ac:chgData name="zeshan khan" userId="S::zeshan.khan@nu.edu.pk::860a7133-657c-43e7-a51a-16ddffe6fb40" providerId="AD" clId="Web-{116E5951-3CE6-F478-6FDB-E0F971605136}" dt="2023-10-12T17:21:47.127" v="10"/>
          <ac:grpSpMkLst>
            <pc:docMk/>
            <pc:sldMk cId="0" sldId="345"/>
            <ac:grpSpMk id="22533" creationId="{00000000-0000-0000-0000-000000000000}"/>
          </ac:grpSpMkLst>
        </pc:grpChg>
      </pc:sldChg>
      <pc:sldChg chg="addSp delSp modSp">
        <pc:chgData name="zeshan khan" userId="S::zeshan.khan@nu.edu.pk::860a7133-657c-43e7-a51a-16ddffe6fb40" providerId="AD" clId="Web-{116E5951-3CE6-F478-6FDB-E0F971605136}" dt="2023-10-12T17:22:21.832" v="13" actId="1076"/>
        <pc:sldMkLst>
          <pc:docMk/>
          <pc:sldMk cId="0" sldId="347"/>
        </pc:sldMkLst>
        <pc:spChg chg="del">
          <ac:chgData name="zeshan khan" userId="S::zeshan.khan@nu.edu.pk::860a7133-657c-43e7-a51a-16ddffe6fb40" providerId="AD" clId="Web-{116E5951-3CE6-F478-6FDB-E0F971605136}" dt="2023-10-12T17:22:16.925" v="12"/>
          <ac:spMkLst>
            <pc:docMk/>
            <pc:sldMk cId="0" sldId="347"/>
            <ac:spMk id="26627" creationId="{00000000-0000-0000-0000-000000000000}"/>
          </ac:spMkLst>
        </pc:spChg>
        <pc:graphicFrameChg chg="mod">
          <ac:chgData name="zeshan khan" userId="S::zeshan.khan@nu.edu.pk::860a7133-657c-43e7-a51a-16ddffe6fb40" providerId="AD" clId="Web-{116E5951-3CE6-F478-6FDB-E0F971605136}" dt="2023-10-12T17:22:16.925" v="12"/>
          <ac:graphicFrameMkLst>
            <pc:docMk/>
            <pc:sldMk cId="0" sldId="347"/>
            <ac:graphicFrameMk id="213102" creationId="{00000000-0000-0000-0000-000000000000}"/>
          </ac:graphicFrameMkLst>
        </pc:graphicFrameChg>
        <pc:graphicFrameChg chg="mod">
          <ac:chgData name="zeshan khan" userId="S::zeshan.khan@nu.edu.pk::860a7133-657c-43e7-a51a-16ddffe6fb40" providerId="AD" clId="Web-{116E5951-3CE6-F478-6FDB-E0F971605136}" dt="2023-10-12T17:22:16.925" v="12"/>
          <ac:graphicFrameMkLst>
            <pc:docMk/>
            <pc:sldMk cId="0" sldId="347"/>
            <ac:graphicFrameMk id="213103" creationId="{00000000-0000-0000-0000-000000000000}"/>
          </ac:graphicFrameMkLst>
        </pc:graphicFrameChg>
        <pc:graphicFrameChg chg="mod">
          <ac:chgData name="zeshan khan" userId="S::zeshan.khan@nu.edu.pk::860a7133-657c-43e7-a51a-16ddffe6fb40" providerId="AD" clId="Web-{116E5951-3CE6-F478-6FDB-E0F971605136}" dt="2023-10-12T17:22:16.925" v="12"/>
          <ac:graphicFrameMkLst>
            <pc:docMk/>
            <pc:sldMk cId="0" sldId="347"/>
            <ac:graphicFrameMk id="213104" creationId="{00000000-0000-0000-0000-000000000000}"/>
          </ac:graphicFrameMkLst>
        </pc:graphicFrameChg>
        <pc:graphicFrameChg chg="add mod">
          <ac:chgData name="zeshan khan" userId="S::zeshan.khan@nu.edu.pk::860a7133-657c-43e7-a51a-16ddffe6fb40" providerId="AD" clId="Web-{116E5951-3CE6-F478-6FDB-E0F971605136}" dt="2023-10-12T17:22:21.832" v="13" actId="1076"/>
          <ac:graphicFrameMkLst>
            <pc:docMk/>
            <pc:sldMk cId="0" sldId="347"/>
            <ac:graphicFrameMk id="213106" creationId="{61C99696-D9BC-88DB-01F1-58622FD2D20F}"/>
          </ac:graphicFrameMkLst>
        </pc:graphicFrameChg>
      </pc:sldChg>
      <pc:sldChg chg="addSp modSp mod setBg">
        <pc:chgData name="zeshan khan" userId="S::zeshan.khan@nu.edu.pk::860a7133-657c-43e7-a51a-16ddffe6fb40" providerId="AD" clId="Web-{116E5951-3CE6-F478-6FDB-E0F971605136}" dt="2023-10-12T17:21:31.439" v="8"/>
        <pc:sldMkLst>
          <pc:docMk/>
          <pc:sldMk cId="0" sldId="359"/>
        </pc:sldMkLst>
        <pc:spChg chg="mod">
          <ac:chgData name="zeshan khan" userId="S::zeshan.khan@nu.edu.pk::860a7133-657c-43e7-a51a-16ddffe6fb40" providerId="AD" clId="Web-{116E5951-3CE6-F478-6FDB-E0F971605136}" dt="2023-10-12T17:21:31.439" v="8"/>
          <ac:spMkLst>
            <pc:docMk/>
            <pc:sldMk cId="0" sldId="359"/>
            <ac:spMk id="18434" creationId="{00000000-0000-0000-0000-000000000000}"/>
          </ac:spMkLst>
        </pc:spChg>
        <pc:spChg chg="mod">
          <ac:chgData name="zeshan khan" userId="S::zeshan.khan@nu.edu.pk::860a7133-657c-43e7-a51a-16ddffe6fb40" providerId="AD" clId="Web-{116E5951-3CE6-F478-6FDB-E0F971605136}" dt="2023-10-12T17:21:31.439" v="8"/>
          <ac:spMkLst>
            <pc:docMk/>
            <pc:sldMk cId="0" sldId="359"/>
            <ac:spMk id="18435" creationId="{00000000-0000-0000-0000-000000000000}"/>
          </ac:spMkLst>
        </pc:spChg>
        <pc:spChg chg="add">
          <ac:chgData name="zeshan khan" userId="S::zeshan.khan@nu.edu.pk::860a7133-657c-43e7-a51a-16ddffe6fb40" providerId="AD" clId="Web-{116E5951-3CE6-F478-6FDB-E0F971605136}" dt="2023-10-12T17:21:31.439" v="8"/>
          <ac:spMkLst>
            <pc:docMk/>
            <pc:sldMk cId="0" sldId="359"/>
            <ac:spMk id="18441" creationId="{008ED74B-06F2-4BD5-838F-1AAD0033EF0B}"/>
          </ac:spMkLst>
        </pc:spChg>
        <pc:spChg chg="add">
          <ac:chgData name="zeshan khan" userId="S::zeshan.khan@nu.edu.pk::860a7133-657c-43e7-a51a-16ddffe6fb40" providerId="AD" clId="Web-{116E5951-3CE6-F478-6FDB-E0F971605136}" dt="2023-10-12T17:21:31.439" v="8"/>
          <ac:spMkLst>
            <pc:docMk/>
            <pc:sldMk cId="0" sldId="359"/>
            <ac:spMk id="18471" creationId="{CC9387DA-2D8E-4E5D-BD65-274370B65965}"/>
          </ac:spMkLst>
        </pc:spChg>
        <pc:spChg chg="add">
          <ac:chgData name="zeshan khan" userId="S::zeshan.khan@nu.edu.pk::860a7133-657c-43e7-a51a-16ddffe6fb40" providerId="AD" clId="Web-{116E5951-3CE6-F478-6FDB-E0F971605136}" dt="2023-10-12T17:21:31.439" v="8"/>
          <ac:spMkLst>
            <pc:docMk/>
            <pc:sldMk cId="0" sldId="359"/>
            <ac:spMk id="18473" creationId="{18BFC65B-9706-4EE1-8B75-FEEC1C530558}"/>
          </ac:spMkLst>
        </pc:spChg>
        <pc:grpChg chg="add">
          <ac:chgData name="zeshan khan" userId="S::zeshan.khan@nu.edu.pk::860a7133-657c-43e7-a51a-16ddffe6fb40" providerId="AD" clId="Web-{116E5951-3CE6-F478-6FDB-E0F971605136}" dt="2023-10-12T17:21:31.439" v="8"/>
          <ac:grpSpMkLst>
            <pc:docMk/>
            <pc:sldMk cId="0" sldId="359"/>
            <ac:grpSpMk id="18443" creationId="{E9F586E1-75B5-49B8-9A21-DD14CA0F6955}"/>
          </ac:grpSpMkLst>
        </pc:grpChg>
        <pc:grpChg chg="add">
          <ac:chgData name="zeshan khan" userId="S::zeshan.khan@nu.edu.pk::860a7133-657c-43e7-a51a-16ddffe6fb40" providerId="AD" clId="Web-{116E5951-3CE6-F478-6FDB-E0F971605136}" dt="2023-10-12T17:21:31.439" v="8"/>
          <ac:grpSpMkLst>
            <pc:docMk/>
            <pc:sldMk cId="0" sldId="359"/>
            <ac:grpSpMk id="18457" creationId="{F9CAF6A1-77C7-4ABC-9E4A-E74A8DB16DC1}"/>
          </ac:grpSpMkLst>
        </pc:grpChg>
        <pc:picChg chg="add">
          <ac:chgData name="zeshan khan" userId="S::zeshan.khan@nu.edu.pk::860a7133-657c-43e7-a51a-16ddffe6fb40" providerId="AD" clId="Web-{116E5951-3CE6-F478-6FDB-E0F971605136}" dt="2023-10-12T17:21:31.439" v="8"/>
          <ac:picMkLst>
            <pc:docMk/>
            <pc:sldMk cId="0" sldId="359"/>
            <ac:picMk id="18437" creationId="{C505F13E-BB94-0D10-A8FD-CF014C073700}"/>
          </ac:picMkLst>
        </pc:picChg>
      </pc:sldChg>
      <pc:sldChg chg="addSp delSp modSp mod setBg">
        <pc:chgData name="zeshan khan" userId="S::zeshan.khan@nu.edu.pk::860a7133-657c-43e7-a51a-16ddffe6fb40" providerId="AD" clId="Web-{116E5951-3CE6-F478-6FDB-E0F971605136}" dt="2023-10-12T17:20:56.344" v="6"/>
        <pc:sldMkLst>
          <pc:docMk/>
          <pc:sldMk cId="1775302917" sldId="385"/>
        </pc:sldMkLst>
        <pc:spChg chg="mo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34" creationId="{00000000-0000-0000-0000-000000000000}"/>
          </ac:spMkLst>
        </pc:spChg>
        <pc:spChg chg="mo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35" creationId="{00000000-0000-0000-0000-000000000000}"/>
          </ac:spMkLst>
        </pc:spChg>
        <pc:spChg chg="ad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68" creationId="{CE6C63DC-BAE4-42B6-8FDF-F6467C2D23AC}"/>
          </ac:spMkLst>
        </pc:spChg>
        <pc:spChg chg="ad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70" creationId="{BFE4781A-41C7-4F27-8792-A74EFB8E5CF1}"/>
          </ac:spMkLst>
        </pc:spChg>
        <pc:spChg chg="ad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72" creationId="{19FE08D8-CEA0-461E-870A-02CD15D9B9D2}"/>
          </ac:spMkLst>
        </pc:spChg>
        <pc:spChg chg="ad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74" creationId="{2B982904-A46E-41DF-BA98-61E2300C7DCB}"/>
          </ac:spMkLst>
        </pc:spChg>
        <pc:spChg chg="add">
          <ac:chgData name="zeshan khan" userId="S::zeshan.khan@nu.edu.pk::860a7133-657c-43e7-a51a-16ddffe6fb40" providerId="AD" clId="Web-{116E5951-3CE6-F478-6FDB-E0F971605136}" dt="2023-10-12T17:20:56.344" v="6"/>
          <ac:spMkLst>
            <pc:docMk/>
            <pc:sldMk cId="1775302917" sldId="385"/>
            <ac:spMk id="18476" creationId="{27018161-547E-48F7-A0D9-272C9EA5B379}"/>
          </ac:spMkLst>
        </pc:spChg>
        <pc:grpChg chg="add">
          <ac:chgData name="zeshan khan" userId="S::zeshan.khan@nu.edu.pk::860a7133-657c-43e7-a51a-16ddffe6fb40" providerId="AD" clId="Web-{116E5951-3CE6-F478-6FDB-E0F971605136}" dt="2023-10-12T17:20:56.344" v="6"/>
          <ac:grpSpMkLst>
            <pc:docMk/>
            <pc:sldMk cId="1775302917" sldId="385"/>
            <ac:grpSpMk id="18440" creationId="{8CD25866-F15D-40A4-AEC5-47C044637AB7}"/>
          </ac:grpSpMkLst>
        </pc:grpChg>
        <pc:grpChg chg="add">
          <ac:chgData name="zeshan khan" userId="S::zeshan.khan@nu.edu.pk::860a7133-657c-43e7-a51a-16ddffe6fb40" providerId="AD" clId="Web-{116E5951-3CE6-F478-6FDB-E0F971605136}" dt="2023-10-12T17:20:56.344" v="6"/>
          <ac:grpSpMkLst>
            <pc:docMk/>
            <pc:sldMk cId="1775302917" sldId="385"/>
            <ac:grpSpMk id="18454" creationId="{0C4A17ED-96AA-44A6-A050-E1A7A1CDD9E7}"/>
          </ac:grpSpMkLst>
        </pc:grpChg>
        <pc:picChg chg="del">
          <ac:chgData name="zeshan khan" userId="S::zeshan.khan@nu.edu.pk::860a7133-657c-43e7-a51a-16ddffe6fb40" providerId="AD" clId="Web-{116E5951-3CE6-F478-6FDB-E0F971605136}" dt="2023-10-12T17:20:12.889" v="1"/>
          <ac:picMkLst>
            <pc:docMk/>
            <pc:sldMk cId="1775302917" sldId="385"/>
            <ac:picMk id="4" creationId="{00000000-0000-0000-0000-000000000000}"/>
          </ac:picMkLst>
        </pc:picChg>
        <pc:picChg chg="del">
          <ac:chgData name="zeshan khan" userId="S::zeshan.khan@nu.edu.pk::860a7133-657c-43e7-a51a-16ddffe6fb40" providerId="AD" clId="Web-{116E5951-3CE6-F478-6FDB-E0F971605136}" dt="2023-10-12T17:20:13.936" v="2"/>
          <ac:picMkLst>
            <pc:docMk/>
            <pc:sldMk cId="1775302917" sldId="385"/>
            <ac:picMk id="5" creationId="{00000000-0000-0000-0000-000000000000}"/>
          </ac:picMkLst>
        </pc:picChg>
      </pc:sldChg>
    </pc:docChg>
  </pc:docChgLst>
  <pc:docChgLst>
    <pc:chgData name="zeshan khan" userId="S::zeshan.khan@nu.edu.pk::860a7133-657c-43e7-a51a-16ddffe6fb40" providerId="AD" clId="Web-{AFE12F7B-E018-C5AA-0638-694D7E13F982}"/>
    <pc:docChg chg="modSld addMainMaster delMainMaster">
      <pc:chgData name="zeshan khan" userId="S::zeshan.khan@nu.edu.pk::860a7133-657c-43e7-a51a-16ddffe6fb40" providerId="AD" clId="Web-{AFE12F7B-E018-C5AA-0638-694D7E13F982}" dt="2023-10-06T05:00:36.199" v="0"/>
      <pc:docMkLst>
        <pc:docMk/>
      </pc:docMkLst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261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261"/>
            <ac:spMk id="16386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261"/>
            <ac:spMk id="1638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282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282"/>
            <ac:spMk id="90114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282"/>
            <ac:spMk id="9011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1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1"/>
            <ac:spMk id="20482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1"/>
            <ac:spMk id="2048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2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2"/>
            <ac:spMk id="24578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2"/>
            <ac:spMk id="24588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3"/>
            <ac:spMk id="2867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4"/>
            <ac:spMk id="30722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4"/>
            <ac:spMk id="3072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5"/>
            <ac:spMk id="32771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5"/>
            <ac:spMk id="3277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6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6"/>
            <ac:spMk id="45060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6"/>
            <ac:spMk id="45061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7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7"/>
            <ac:spMk id="57346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7"/>
            <ac:spMk id="5734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38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8"/>
            <ac:spMk id="59395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38"/>
            <ac:spMk id="59396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2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2"/>
            <ac:spMk id="75778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2"/>
            <ac:spMk id="7577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3"/>
            <ac:spMk id="77826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3"/>
            <ac:spMk id="7782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4"/>
            <ac:spMk id="81922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4"/>
            <ac:spMk id="8192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5"/>
            <ac:spMk id="2253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7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7"/>
            <ac:spMk id="26626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7"/>
            <ac:spMk id="2662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8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8"/>
            <ac:spMk id="4096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49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9"/>
            <ac:spMk id="38914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49"/>
            <ac:spMk id="3891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0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0"/>
            <ac:spMk id="5120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1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1"/>
            <ac:spMk id="53250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2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2"/>
            <ac:spMk id="66563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2"/>
            <ac:spMk id="6656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3"/>
            <ac:spMk id="73730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4"/>
            <ac:spMk id="43012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4"/>
            <ac:spMk id="4301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5"/>
            <ac:spMk id="55300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5"/>
            <ac:spMk id="55301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6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6"/>
            <ac:spMk id="79874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6"/>
            <ac:spMk id="7987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8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8"/>
            <ac:spMk id="88066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59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9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59"/>
            <ac:spMk id="1843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60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0"/>
            <ac:spMk id="86018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0"/>
            <ac:spMk id="8601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61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1"/>
            <ac:spMk id="83971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1"/>
            <ac:spMk id="8397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6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3"/>
            <ac:spMk id="4915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6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4"/>
            <ac:spMk id="36866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6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65"/>
            <ac:spMk id="47106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0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0"/>
            <ac:spMk id="34818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3"/>
            <ac:spMk id="6144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4"/>
            <ac:spMk id="6861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5"/>
            <ac:spMk id="62466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6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6"/>
            <ac:spMk id="6451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7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7"/>
            <ac:spMk id="69634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0" sldId="378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0" sldId="378"/>
            <ac:spMk id="7168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1775302917" sldId="38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1775302917" sldId="385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1775302917" sldId="385"/>
            <ac:spMk id="1843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949944545" sldId="402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949944545" sldId="402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949944545" sldId="402"/>
            <ac:spMk id="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880749403" sldId="403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880749403" sldId="403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1066923807" sldId="404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1066923807" sldId="404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1803806477" sldId="405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1803806477" sldId="405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2651367103" sldId="406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2651367103" sldId="406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700439983" sldId="407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700439983" sldId="407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AFE12F7B-E018-C5AA-0638-694D7E13F982}" dt="2023-10-06T05:00:36.199" v="0"/>
        <pc:sldMkLst>
          <pc:docMk/>
          <pc:sldMk cId="3620706761" sldId="408"/>
        </pc:sldMkLst>
        <pc:spChg chg="mod ord">
          <ac:chgData name="zeshan khan" userId="S::zeshan.khan@nu.edu.pk::860a7133-657c-43e7-a51a-16ddffe6fb40" providerId="AD" clId="Web-{AFE12F7B-E018-C5AA-0638-694D7E13F982}" dt="2023-10-06T05:00:36.199" v="0"/>
          <ac:spMkLst>
            <pc:docMk/>
            <pc:sldMk cId="3620706761" sldId="408"/>
            <ac:spMk id="2" creationId="{00000000-0000-0000-0000-000000000000}"/>
          </ac:spMkLst>
        </pc:spChg>
      </pc:sldChg>
      <pc:sldMasterChg chg="del delSldLayout">
        <pc:chgData name="zeshan khan" userId="S::zeshan.khan@nu.edu.pk::860a7133-657c-43e7-a51a-16ddffe6fb40" providerId="AD" clId="Web-{AFE12F7B-E018-C5AA-0638-694D7E13F982}" dt="2023-10-06T05:00:36.199" v="0"/>
        <pc:sldMasterMkLst>
          <pc:docMk/>
          <pc:sldMasterMk cId="0" sldId="2147483649"/>
        </pc:sldMasterMkLst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488091206" sldId="2147483662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289703597" sldId="2147483663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557451935" sldId="2147483664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573992667" sldId="2147483665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407782229" sldId="2147483666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322296539" sldId="2147483667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4095293800" sldId="2147483668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1954307167" sldId="2147483669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2340140361" sldId="2147483670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4147220548" sldId="2147483671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0" sldId="2147483649"/>
            <pc:sldLayoutMk cId="3998090430" sldId="2147483672"/>
          </pc:sldLayoutMkLst>
        </pc:sldLayoutChg>
      </pc:sldMasterChg>
      <pc:sldMasterChg chg="del delSldLayout">
        <pc:chgData name="zeshan khan" userId="S::zeshan.khan@nu.edu.pk::860a7133-657c-43e7-a51a-16ddffe6fb40" providerId="AD" clId="Web-{AFE12F7B-E018-C5AA-0638-694D7E13F982}" dt="2023-10-06T05:00:36.199" v="0"/>
        <pc:sldMasterMkLst>
          <pc:docMk/>
          <pc:sldMasterMk cId="2072894196" sldId="2147483673"/>
        </pc:sldMasterMkLst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3846193270" sldId="2147483674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1835956122" sldId="2147483675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1586715360" sldId="2147483676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2094013782" sldId="2147483677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1455108740" sldId="2147483678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2491407318" sldId="2147483679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878825537" sldId="2147483680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3975279457" sldId="2147483681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115516011" sldId="2147483682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1341124727" sldId="2147483683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3170270000" sldId="2147483684"/>
          </pc:sldLayoutMkLst>
        </pc:sldLayoutChg>
        <pc:sldLayoutChg chg="del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072894196" sldId="2147483673"/>
            <pc:sldLayoutMk cId="336132590" sldId="2147483685"/>
          </pc:sldLayoutMkLst>
        </pc:sldLayoutChg>
      </pc:sldMasterChg>
      <pc:sldMasterChg chg="add addSldLayout modSldLayout">
        <pc:chgData name="zeshan khan" userId="S::zeshan.khan@nu.edu.pk::860a7133-657c-43e7-a51a-16ddffe6fb40" providerId="AD" clId="Web-{AFE12F7B-E018-C5AA-0638-694D7E13F982}" dt="2023-10-06T05:00:36.199" v="0"/>
        <pc:sldMasterMkLst>
          <pc:docMk/>
          <pc:sldMasterMk cId="274166638" sldId="2147483686"/>
        </pc:sldMasterMkLst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2573232789" sldId="2147483687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913588510" sldId="2147483688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729070090" sldId="2147483689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2410786686" sldId="2147483690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261922314" sldId="2147483691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1421562330" sldId="2147483692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638842317" sldId="2147483693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111998265" sldId="2147483694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068979506" sldId="2147483695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053712372" sldId="2147483696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111314809" sldId="2147483697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234764827" sldId="2147483698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965808143" sldId="2147483699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2038942284" sldId="2147483700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3029488740" sldId="2147483701"/>
          </pc:sldLayoutMkLst>
        </pc:sldLayoutChg>
        <pc:sldLayoutChg chg="add mod replId">
          <pc:chgData name="zeshan khan" userId="S::zeshan.khan@nu.edu.pk::860a7133-657c-43e7-a51a-16ddffe6fb40" providerId="AD" clId="Web-{AFE12F7B-E018-C5AA-0638-694D7E13F982}" dt="2023-10-06T05:00:36.199" v="0"/>
          <pc:sldLayoutMkLst>
            <pc:docMk/>
            <pc:sldMasterMk cId="274166638" sldId="2147483686"/>
            <pc:sldLayoutMk cId="2627725763" sldId="214748370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0B819-FEEE-4E0D-BA46-7289C80A68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866C33-3229-4DBB-A6D4-3BF1129B4228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b="1"/>
            <a:t>Fit:</a:t>
          </a:r>
          <a:r>
            <a:rPr lang="en-IE"/>
            <a:t> All </a:t>
          </a:r>
          <a:r>
            <a:rPr lang="en-IE" i="1"/>
            <a:t>on pixels</a:t>
          </a:r>
          <a:r>
            <a:rPr lang="en-IE"/>
            <a:t> in the structuring element cover </a:t>
          </a:r>
          <a:r>
            <a:rPr lang="en-IE" i="1"/>
            <a:t>on pixels</a:t>
          </a:r>
          <a:r>
            <a:rPr lang="en-IE"/>
            <a:t> in the image</a:t>
          </a:r>
          <a:endParaRPr lang="en-US"/>
        </a:p>
      </dgm:t>
    </dgm:pt>
    <dgm:pt modelId="{E34F0A03-148C-440B-B77E-A9287FFE08D8}" type="parTrans" cxnId="{227724CE-3485-4293-AE53-346067B7F20D}">
      <dgm:prSet/>
      <dgm:spPr/>
      <dgm:t>
        <a:bodyPr/>
        <a:lstStyle/>
        <a:p>
          <a:endParaRPr lang="en-US"/>
        </a:p>
      </dgm:t>
    </dgm:pt>
    <dgm:pt modelId="{BE2143AF-89FC-4FDC-A875-1AEA19FB5639}" type="sibTrans" cxnId="{227724CE-3485-4293-AE53-346067B7F20D}">
      <dgm:prSet/>
      <dgm:spPr/>
      <dgm:t>
        <a:bodyPr/>
        <a:lstStyle/>
        <a:p>
          <a:endParaRPr lang="en-US"/>
        </a:p>
      </dgm:t>
    </dgm:pt>
    <dgm:pt modelId="{58959FE3-71A6-403F-B11E-D7668F268B47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b="1"/>
            <a:t>Hit:</a:t>
          </a:r>
          <a:r>
            <a:rPr lang="en-IE"/>
            <a:t> Any </a:t>
          </a:r>
          <a:r>
            <a:rPr lang="en-IE" i="1"/>
            <a:t>on pixel</a:t>
          </a:r>
          <a:r>
            <a:rPr lang="en-IE"/>
            <a:t> in the structuring element covers an </a:t>
          </a:r>
          <a:r>
            <a:rPr lang="en-IE" i="1"/>
            <a:t>on pixel</a:t>
          </a:r>
          <a:r>
            <a:rPr lang="en-IE"/>
            <a:t> in the image</a:t>
          </a:r>
          <a:endParaRPr lang="en-US"/>
        </a:p>
      </dgm:t>
    </dgm:pt>
    <dgm:pt modelId="{79D85FD1-D38B-4F7B-83D1-9A833A55483A}" type="parTrans" cxnId="{C55893D4-0ACD-4B49-B035-367EA45F406A}">
      <dgm:prSet/>
      <dgm:spPr/>
      <dgm:t>
        <a:bodyPr/>
        <a:lstStyle/>
        <a:p>
          <a:endParaRPr lang="en-US"/>
        </a:p>
      </dgm:t>
    </dgm:pt>
    <dgm:pt modelId="{CF61A0F4-2D3A-493A-8994-5AB0400B9C8C}" type="sibTrans" cxnId="{C55893D4-0ACD-4B49-B035-367EA45F406A}">
      <dgm:prSet/>
      <dgm:spPr/>
      <dgm:t>
        <a:bodyPr/>
        <a:lstStyle/>
        <a:p>
          <a:endParaRPr lang="en-US"/>
        </a:p>
      </dgm:t>
    </dgm:pt>
    <dgm:pt modelId="{B1068CCE-4760-4A1A-93D8-A17118814174}" type="pres">
      <dgm:prSet presAssocID="{0BB0B819-FEEE-4E0D-BA46-7289C80A6803}" presName="root" presStyleCnt="0">
        <dgm:presLayoutVars>
          <dgm:dir/>
          <dgm:resizeHandles val="exact"/>
        </dgm:presLayoutVars>
      </dgm:prSet>
      <dgm:spPr/>
    </dgm:pt>
    <dgm:pt modelId="{E5590892-3859-4BC7-95AC-728C72666F9C}" type="pres">
      <dgm:prSet presAssocID="{AB866C33-3229-4DBB-A6D4-3BF1129B4228}" presName="compNode" presStyleCnt="0"/>
      <dgm:spPr/>
    </dgm:pt>
    <dgm:pt modelId="{9D649ABB-6C8F-4C72-B2AB-0FFDC55959DA}" type="pres">
      <dgm:prSet presAssocID="{AB866C33-3229-4DBB-A6D4-3BF1129B4228}" presName="bgRect" presStyleLbl="bgShp" presStyleIdx="0" presStyleCnt="2"/>
      <dgm:spPr/>
    </dgm:pt>
    <dgm:pt modelId="{594D6FCF-3D5B-4109-82EC-873628B46B7D}" type="pres">
      <dgm:prSet presAssocID="{AB866C33-3229-4DBB-A6D4-3BF1129B42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9E3A08F5-F2DF-417D-8F73-CCDD904EF99E}" type="pres">
      <dgm:prSet presAssocID="{AB866C33-3229-4DBB-A6D4-3BF1129B4228}" presName="spaceRect" presStyleCnt="0"/>
      <dgm:spPr/>
    </dgm:pt>
    <dgm:pt modelId="{45CEB3AE-DDB4-4E40-A71A-B60AC1CAC5F2}" type="pres">
      <dgm:prSet presAssocID="{AB866C33-3229-4DBB-A6D4-3BF1129B4228}" presName="parTx" presStyleLbl="revTx" presStyleIdx="0" presStyleCnt="2">
        <dgm:presLayoutVars>
          <dgm:chMax val="0"/>
          <dgm:chPref val="0"/>
        </dgm:presLayoutVars>
      </dgm:prSet>
      <dgm:spPr/>
    </dgm:pt>
    <dgm:pt modelId="{BA3A498E-DB47-4190-988B-81D502A3A41D}" type="pres">
      <dgm:prSet presAssocID="{BE2143AF-89FC-4FDC-A875-1AEA19FB5639}" presName="sibTrans" presStyleCnt="0"/>
      <dgm:spPr/>
    </dgm:pt>
    <dgm:pt modelId="{9963FBB9-9655-4D0E-8959-AC617EF58C6A}" type="pres">
      <dgm:prSet presAssocID="{58959FE3-71A6-403F-B11E-D7668F268B47}" presName="compNode" presStyleCnt="0"/>
      <dgm:spPr/>
    </dgm:pt>
    <dgm:pt modelId="{33341285-2604-4506-B125-41AECC9F5034}" type="pres">
      <dgm:prSet presAssocID="{58959FE3-71A6-403F-B11E-D7668F268B47}" presName="bgRect" presStyleLbl="bgShp" presStyleIdx="1" presStyleCnt="2"/>
      <dgm:spPr/>
    </dgm:pt>
    <dgm:pt modelId="{F4755229-F3BD-4A6D-9582-EBE77903D09D}" type="pres">
      <dgm:prSet presAssocID="{58959FE3-71A6-403F-B11E-D7668F268B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5AB79A9-DE83-4DC0-8A5B-956EC951B89E}" type="pres">
      <dgm:prSet presAssocID="{58959FE3-71A6-403F-B11E-D7668F268B47}" presName="spaceRect" presStyleCnt="0"/>
      <dgm:spPr/>
    </dgm:pt>
    <dgm:pt modelId="{9FDD61C3-49B2-4B17-A1EE-C7FDB51B5ADA}" type="pres">
      <dgm:prSet presAssocID="{58959FE3-71A6-403F-B11E-D7668F268B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B23C3F-2A93-4DE5-AF36-71DAB0F2538B}" type="presOf" srcId="{0BB0B819-FEEE-4E0D-BA46-7289C80A6803}" destId="{B1068CCE-4760-4A1A-93D8-A17118814174}" srcOrd="0" destOrd="0" presId="urn:microsoft.com/office/officeart/2018/2/layout/IconVerticalSolidList"/>
    <dgm:cxn modelId="{2E7C2BA0-AE27-4244-B489-4A54B7B57994}" type="presOf" srcId="{AB866C33-3229-4DBB-A6D4-3BF1129B4228}" destId="{45CEB3AE-DDB4-4E40-A71A-B60AC1CAC5F2}" srcOrd="0" destOrd="0" presId="urn:microsoft.com/office/officeart/2018/2/layout/IconVerticalSolidList"/>
    <dgm:cxn modelId="{0120A7B2-E555-4A46-A2D9-579788635256}" type="presOf" srcId="{58959FE3-71A6-403F-B11E-D7668F268B47}" destId="{9FDD61C3-49B2-4B17-A1EE-C7FDB51B5ADA}" srcOrd="0" destOrd="0" presId="urn:microsoft.com/office/officeart/2018/2/layout/IconVerticalSolidList"/>
    <dgm:cxn modelId="{227724CE-3485-4293-AE53-346067B7F20D}" srcId="{0BB0B819-FEEE-4E0D-BA46-7289C80A6803}" destId="{AB866C33-3229-4DBB-A6D4-3BF1129B4228}" srcOrd="0" destOrd="0" parTransId="{E34F0A03-148C-440B-B77E-A9287FFE08D8}" sibTransId="{BE2143AF-89FC-4FDC-A875-1AEA19FB5639}"/>
    <dgm:cxn modelId="{C55893D4-0ACD-4B49-B035-367EA45F406A}" srcId="{0BB0B819-FEEE-4E0D-BA46-7289C80A6803}" destId="{58959FE3-71A6-403F-B11E-D7668F268B47}" srcOrd="1" destOrd="0" parTransId="{79D85FD1-D38B-4F7B-83D1-9A833A55483A}" sibTransId="{CF61A0F4-2D3A-493A-8994-5AB0400B9C8C}"/>
    <dgm:cxn modelId="{40EA1B73-823E-4469-B42A-0B27063907AD}" type="presParOf" srcId="{B1068CCE-4760-4A1A-93D8-A17118814174}" destId="{E5590892-3859-4BC7-95AC-728C72666F9C}" srcOrd="0" destOrd="0" presId="urn:microsoft.com/office/officeart/2018/2/layout/IconVerticalSolidList"/>
    <dgm:cxn modelId="{6BD43441-1333-44D4-8FFF-03301949E53E}" type="presParOf" srcId="{E5590892-3859-4BC7-95AC-728C72666F9C}" destId="{9D649ABB-6C8F-4C72-B2AB-0FFDC55959DA}" srcOrd="0" destOrd="0" presId="urn:microsoft.com/office/officeart/2018/2/layout/IconVerticalSolidList"/>
    <dgm:cxn modelId="{F7D4D7EF-41DC-4204-9D9F-8A186B54FE1C}" type="presParOf" srcId="{E5590892-3859-4BC7-95AC-728C72666F9C}" destId="{594D6FCF-3D5B-4109-82EC-873628B46B7D}" srcOrd="1" destOrd="0" presId="urn:microsoft.com/office/officeart/2018/2/layout/IconVerticalSolidList"/>
    <dgm:cxn modelId="{55434B41-EFDA-48D8-9DCB-A2DA1050B4D5}" type="presParOf" srcId="{E5590892-3859-4BC7-95AC-728C72666F9C}" destId="{9E3A08F5-F2DF-417D-8F73-CCDD904EF99E}" srcOrd="2" destOrd="0" presId="urn:microsoft.com/office/officeart/2018/2/layout/IconVerticalSolidList"/>
    <dgm:cxn modelId="{2D6D0822-C9B3-4EA4-95CE-C631222635ED}" type="presParOf" srcId="{E5590892-3859-4BC7-95AC-728C72666F9C}" destId="{45CEB3AE-DDB4-4E40-A71A-B60AC1CAC5F2}" srcOrd="3" destOrd="0" presId="urn:microsoft.com/office/officeart/2018/2/layout/IconVerticalSolidList"/>
    <dgm:cxn modelId="{257C3A04-505F-4A47-8033-66849076BACE}" type="presParOf" srcId="{B1068CCE-4760-4A1A-93D8-A17118814174}" destId="{BA3A498E-DB47-4190-988B-81D502A3A41D}" srcOrd="1" destOrd="0" presId="urn:microsoft.com/office/officeart/2018/2/layout/IconVerticalSolidList"/>
    <dgm:cxn modelId="{691D51FB-2BAD-459C-B3D6-DD230D79FC11}" type="presParOf" srcId="{B1068CCE-4760-4A1A-93D8-A17118814174}" destId="{9963FBB9-9655-4D0E-8959-AC617EF58C6A}" srcOrd="2" destOrd="0" presId="urn:microsoft.com/office/officeart/2018/2/layout/IconVerticalSolidList"/>
    <dgm:cxn modelId="{F3CD0990-D5AA-4E0F-8923-E3B5F1B44CBC}" type="presParOf" srcId="{9963FBB9-9655-4D0E-8959-AC617EF58C6A}" destId="{33341285-2604-4506-B125-41AECC9F5034}" srcOrd="0" destOrd="0" presId="urn:microsoft.com/office/officeart/2018/2/layout/IconVerticalSolidList"/>
    <dgm:cxn modelId="{18F99BF7-BE9B-4E97-846A-2B8B33DDF73C}" type="presParOf" srcId="{9963FBB9-9655-4D0E-8959-AC617EF58C6A}" destId="{F4755229-F3BD-4A6D-9582-EBE77903D09D}" srcOrd="1" destOrd="0" presId="urn:microsoft.com/office/officeart/2018/2/layout/IconVerticalSolidList"/>
    <dgm:cxn modelId="{48F47646-9066-4629-9C4D-D93BD6C0A5AA}" type="presParOf" srcId="{9963FBB9-9655-4D0E-8959-AC617EF58C6A}" destId="{65AB79A9-DE83-4DC0-8A5B-956EC951B89E}" srcOrd="2" destOrd="0" presId="urn:microsoft.com/office/officeart/2018/2/layout/IconVerticalSolidList"/>
    <dgm:cxn modelId="{777B678B-A52C-4398-8580-C5EB6D356DBC}" type="presParOf" srcId="{9963FBB9-9655-4D0E-8959-AC617EF58C6A}" destId="{9FDD61C3-49B2-4B17-A1EE-C7FDB51B5A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117C6-A6F1-4020-8832-33D904C393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DA27A4-841B-4EF0-87D6-83D927211EAC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Structuring elements can be any size and make any shape</a:t>
          </a:r>
          <a:endParaRPr lang="en-US"/>
        </a:p>
      </dgm:t>
    </dgm:pt>
    <dgm:pt modelId="{8EEBEDF9-BC37-48FB-B716-F40731CC91D5}" type="parTrans" cxnId="{A43F4EE4-810E-483F-9387-D7F85D7B8F50}">
      <dgm:prSet/>
      <dgm:spPr/>
      <dgm:t>
        <a:bodyPr/>
        <a:lstStyle/>
        <a:p>
          <a:endParaRPr lang="en-US"/>
        </a:p>
      </dgm:t>
    </dgm:pt>
    <dgm:pt modelId="{A6747239-F7E8-4D4E-AE2C-3E376FD70147}" type="sibTrans" cxnId="{A43F4EE4-810E-483F-9387-D7F85D7B8F50}">
      <dgm:prSet/>
      <dgm:spPr/>
      <dgm:t>
        <a:bodyPr/>
        <a:lstStyle/>
        <a:p>
          <a:endParaRPr lang="en-US"/>
        </a:p>
      </dgm:t>
    </dgm:pt>
    <dgm:pt modelId="{D3B5CCA1-4F52-4FD4-B3E3-8AB086F995A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However, for simplicity we will use rectangular structuring elements with their origin at the middle pixel</a:t>
          </a:r>
          <a:endParaRPr lang="en-US"/>
        </a:p>
      </dgm:t>
    </dgm:pt>
    <dgm:pt modelId="{D8AB6D89-26B7-48A7-84DE-F73C19D22B52}" type="parTrans" cxnId="{78C32D1F-A9CE-44D3-B42F-FF54578FBDDC}">
      <dgm:prSet/>
      <dgm:spPr/>
      <dgm:t>
        <a:bodyPr/>
        <a:lstStyle/>
        <a:p>
          <a:endParaRPr lang="en-US"/>
        </a:p>
      </dgm:t>
    </dgm:pt>
    <dgm:pt modelId="{29DAC36E-0B2F-42C2-B5F7-FF632CD46FB7}" type="sibTrans" cxnId="{78C32D1F-A9CE-44D3-B42F-FF54578FBDDC}">
      <dgm:prSet/>
      <dgm:spPr/>
      <dgm:t>
        <a:bodyPr/>
        <a:lstStyle/>
        <a:p>
          <a:endParaRPr lang="en-US"/>
        </a:p>
      </dgm:t>
    </dgm:pt>
    <dgm:pt modelId="{04FB5E2C-297D-4DF8-874F-0A591FF38C39}" type="pres">
      <dgm:prSet presAssocID="{C7F117C6-A6F1-4020-8832-33D904C3939F}" presName="root" presStyleCnt="0">
        <dgm:presLayoutVars>
          <dgm:dir/>
          <dgm:resizeHandles val="exact"/>
        </dgm:presLayoutVars>
      </dgm:prSet>
      <dgm:spPr/>
    </dgm:pt>
    <dgm:pt modelId="{74703753-0387-4E44-B05E-9D9A72A2DEB6}" type="pres">
      <dgm:prSet presAssocID="{64DA27A4-841B-4EF0-87D6-83D927211EAC}" presName="compNode" presStyleCnt="0"/>
      <dgm:spPr/>
    </dgm:pt>
    <dgm:pt modelId="{1C522690-32E0-4F06-B6B8-EE9573ABF585}" type="pres">
      <dgm:prSet presAssocID="{64DA27A4-841B-4EF0-87D6-83D927211EAC}" presName="bgRect" presStyleLbl="bgShp" presStyleIdx="0" presStyleCnt="2"/>
      <dgm:spPr/>
    </dgm:pt>
    <dgm:pt modelId="{D5D8E67C-A7A3-443D-A60C-A84678CBAE23}" type="pres">
      <dgm:prSet presAssocID="{64DA27A4-841B-4EF0-87D6-83D927211EA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E53FC3B-2A73-4A64-9EF0-E2994F086475}" type="pres">
      <dgm:prSet presAssocID="{64DA27A4-841B-4EF0-87D6-83D927211EAC}" presName="spaceRect" presStyleCnt="0"/>
      <dgm:spPr/>
    </dgm:pt>
    <dgm:pt modelId="{19CAF7E2-87A3-4C33-A2CE-245545074BF1}" type="pres">
      <dgm:prSet presAssocID="{64DA27A4-841B-4EF0-87D6-83D927211EAC}" presName="parTx" presStyleLbl="revTx" presStyleIdx="0" presStyleCnt="2">
        <dgm:presLayoutVars>
          <dgm:chMax val="0"/>
          <dgm:chPref val="0"/>
        </dgm:presLayoutVars>
      </dgm:prSet>
      <dgm:spPr/>
    </dgm:pt>
    <dgm:pt modelId="{5B941120-46F6-4F0B-99AD-2AF2347FA00F}" type="pres">
      <dgm:prSet presAssocID="{A6747239-F7E8-4D4E-AE2C-3E376FD70147}" presName="sibTrans" presStyleCnt="0"/>
      <dgm:spPr/>
    </dgm:pt>
    <dgm:pt modelId="{C36D5ECF-EA1D-4D40-A9F5-C945CECA0D4B}" type="pres">
      <dgm:prSet presAssocID="{D3B5CCA1-4F52-4FD4-B3E3-8AB086F995AA}" presName="compNode" presStyleCnt="0"/>
      <dgm:spPr/>
    </dgm:pt>
    <dgm:pt modelId="{B0C20BBC-01B6-4D17-B36F-6FEC19D326AB}" type="pres">
      <dgm:prSet presAssocID="{D3B5CCA1-4F52-4FD4-B3E3-8AB086F995AA}" presName="bgRect" presStyleLbl="bgShp" presStyleIdx="1" presStyleCnt="2"/>
      <dgm:spPr/>
    </dgm:pt>
    <dgm:pt modelId="{BEC57808-1FAE-424B-B936-6E02FFFF1682}" type="pres">
      <dgm:prSet presAssocID="{D3B5CCA1-4F52-4FD4-B3E3-8AB086F995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E3CBDA7-1EE2-45FF-A39F-DC411D601BAD}" type="pres">
      <dgm:prSet presAssocID="{D3B5CCA1-4F52-4FD4-B3E3-8AB086F995AA}" presName="spaceRect" presStyleCnt="0"/>
      <dgm:spPr/>
    </dgm:pt>
    <dgm:pt modelId="{70C7E9C7-75CF-43B2-B08A-857F751049B5}" type="pres">
      <dgm:prSet presAssocID="{D3B5CCA1-4F52-4FD4-B3E3-8AB086F995A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5ACB02-C14B-4CE9-8A87-E46020FA33BC}" type="presOf" srcId="{C7F117C6-A6F1-4020-8832-33D904C3939F}" destId="{04FB5E2C-297D-4DF8-874F-0A591FF38C39}" srcOrd="0" destOrd="0" presId="urn:microsoft.com/office/officeart/2018/2/layout/IconVerticalSolidList"/>
    <dgm:cxn modelId="{D71B8714-4D4F-4B80-9CBA-224214E0D60F}" type="presOf" srcId="{64DA27A4-841B-4EF0-87D6-83D927211EAC}" destId="{19CAF7E2-87A3-4C33-A2CE-245545074BF1}" srcOrd="0" destOrd="0" presId="urn:microsoft.com/office/officeart/2018/2/layout/IconVerticalSolidList"/>
    <dgm:cxn modelId="{78C32D1F-A9CE-44D3-B42F-FF54578FBDDC}" srcId="{C7F117C6-A6F1-4020-8832-33D904C3939F}" destId="{D3B5CCA1-4F52-4FD4-B3E3-8AB086F995AA}" srcOrd="1" destOrd="0" parTransId="{D8AB6D89-26B7-48A7-84DE-F73C19D22B52}" sibTransId="{29DAC36E-0B2F-42C2-B5F7-FF632CD46FB7}"/>
    <dgm:cxn modelId="{9E504AB1-D59D-4E35-973F-7420F4EF1F7C}" type="presOf" srcId="{D3B5CCA1-4F52-4FD4-B3E3-8AB086F995AA}" destId="{70C7E9C7-75CF-43B2-B08A-857F751049B5}" srcOrd="0" destOrd="0" presId="urn:microsoft.com/office/officeart/2018/2/layout/IconVerticalSolidList"/>
    <dgm:cxn modelId="{A43F4EE4-810E-483F-9387-D7F85D7B8F50}" srcId="{C7F117C6-A6F1-4020-8832-33D904C3939F}" destId="{64DA27A4-841B-4EF0-87D6-83D927211EAC}" srcOrd="0" destOrd="0" parTransId="{8EEBEDF9-BC37-48FB-B716-F40731CC91D5}" sibTransId="{A6747239-F7E8-4D4E-AE2C-3E376FD70147}"/>
    <dgm:cxn modelId="{2BFCAA7D-FB21-4BF2-9C51-5FB711E4CF4B}" type="presParOf" srcId="{04FB5E2C-297D-4DF8-874F-0A591FF38C39}" destId="{74703753-0387-4E44-B05E-9D9A72A2DEB6}" srcOrd="0" destOrd="0" presId="urn:microsoft.com/office/officeart/2018/2/layout/IconVerticalSolidList"/>
    <dgm:cxn modelId="{A87EC1FE-88F7-4DD2-8CF5-02111143259D}" type="presParOf" srcId="{74703753-0387-4E44-B05E-9D9A72A2DEB6}" destId="{1C522690-32E0-4F06-B6B8-EE9573ABF585}" srcOrd="0" destOrd="0" presId="urn:microsoft.com/office/officeart/2018/2/layout/IconVerticalSolidList"/>
    <dgm:cxn modelId="{9359FDA9-718E-4DA5-BA6F-1304D9CDC522}" type="presParOf" srcId="{74703753-0387-4E44-B05E-9D9A72A2DEB6}" destId="{D5D8E67C-A7A3-443D-A60C-A84678CBAE23}" srcOrd="1" destOrd="0" presId="urn:microsoft.com/office/officeart/2018/2/layout/IconVerticalSolidList"/>
    <dgm:cxn modelId="{B799F87B-04EE-4BC0-8AB6-12C56BC291D2}" type="presParOf" srcId="{74703753-0387-4E44-B05E-9D9A72A2DEB6}" destId="{AE53FC3B-2A73-4A64-9EF0-E2994F086475}" srcOrd="2" destOrd="0" presId="urn:microsoft.com/office/officeart/2018/2/layout/IconVerticalSolidList"/>
    <dgm:cxn modelId="{CFF40625-1C72-43DC-9031-928C2022264A}" type="presParOf" srcId="{74703753-0387-4E44-B05E-9D9A72A2DEB6}" destId="{19CAF7E2-87A3-4C33-A2CE-245545074BF1}" srcOrd="3" destOrd="0" presId="urn:microsoft.com/office/officeart/2018/2/layout/IconVerticalSolidList"/>
    <dgm:cxn modelId="{89E11443-804C-434A-BEE5-BDB2807D1056}" type="presParOf" srcId="{04FB5E2C-297D-4DF8-874F-0A591FF38C39}" destId="{5B941120-46F6-4F0B-99AD-2AF2347FA00F}" srcOrd="1" destOrd="0" presId="urn:microsoft.com/office/officeart/2018/2/layout/IconVerticalSolidList"/>
    <dgm:cxn modelId="{5C119849-6228-449D-A62A-6F817FE9175B}" type="presParOf" srcId="{04FB5E2C-297D-4DF8-874F-0A591FF38C39}" destId="{C36D5ECF-EA1D-4D40-A9F5-C945CECA0D4B}" srcOrd="2" destOrd="0" presId="urn:microsoft.com/office/officeart/2018/2/layout/IconVerticalSolidList"/>
    <dgm:cxn modelId="{4D7B2B6A-1387-4AAB-B578-1A1B25C41512}" type="presParOf" srcId="{C36D5ECF-EA1D-4D40-A9F5-C945CECA0D4B}" destId="{B0C20BBC-01B6-4D17-B36F-6FEC19D326AB}" srcOrd="0" destOrd="0" presId="urn:microsoft.com/office/officeart/2018/2/layout/IconVerticalSolidList"/>
    <dgm:cxn modelId="{80EDCD9C-F300-4A2C-845A-84EE69E76B3F}" type="presParOf" srcId="{C36D5ECF-EA1D-4D40-A9F5-C945CECA0D4B}" destId="{BEC57808-1FAE-424B-B936-6E02FFFF1682}" srcOrd="1" destOrd="0" presId="urn:microsoft.com/office/officeart/2018/2/layout/IconVerticalSolidList"/>
    <dgm:cxn modelId="{C338A8A8-885E-46EC-80CD-CE032C9FAD63}" type="presParOf" srcId="{C36D5ECF-EA1D-4D40-A9F5-C945CECA0D4B}" destId="{8E3CBDA7-1EE2-45FF-A39F-DC411D601BAD}" srcOrd="2" destOrd="0" presId="urn:microsoft.com/office/officeart/2018/2/layout/IconVerticalSolidList"/>
    <dgm:cxn modelId="{500A0A32-74E6-4D56-AE9E-945ACEB1493C}" type="presParOf" srcId="{C36D5ECF-EA1D-4D40-A9F5-C945CECA0D4B}" destId="{70C7E9C7-75CF-43B2-B08A-857F751049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9ABB-6C8F-4C72-B2AB-0FFDC55959DA}">
      <dsp:nvSpPr>
        <dsp:cNvPr id="0" name=""/>
        <dsp:cNvSpPr/>
      </dsp:nvSpPr>
      <dsp:spPr>
        <a:xfrm>
          <a:off x="0" y="458668"/>
          <a:ext cx="4551362" cy="84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D6FCF-3D5B-4109-82EC-873628B46B7D}">
      <dsp:nvSpPr>
        <dsp:cNvPr id="0" name=""/>
        <dsp:cNvSpPr/>
      </dsp:nvSpPr>
      <dsp:spPr>
        <a:xfrm>
          <a:off x="256148" y="649192"/>
          <a:ext cx="465724" cy="465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B3AE-DDB4-4E40-A71A-B60AC1CAC5F2}">
      <dsp:nvSpPr>
        <dsp:cNvPr id="0" name=""/>
        <dsp:cNvSpPr/>
      </dsp:nvSpPr>
      <dsp:spPr>
        <a:xfrm>
          <a:off x="978022" y="458668"/>
          <a:ext cx="3573339" cy="84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17" tIns="89617" rIns="89617" bIns="8961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/>
            <a:t>Fit:</a:t>
          </a:r>
          <a:r>
            <a:rPr lang="en-IE" sz="1400" kern="1200"/>
            <a:t> All </a:t>
          </a:r>
          <a:r>
            <a:rPr lang="en-IE" sz="1400" i="1" kern="1200"/>
            <a:t>on pixels</a:t>
          </a:r>
          <a:r>
            <a:rPr lang="en-IE" sz="1400" kern="1200"/>
            <a:t> in the structuring element cover </a:t>
          </a:r>
          <a:r>
            <a:rPr lang="en-IE" sz="1400" i="1" kern="1200"/>
            <a:t>on pixels</a:t>
          </a:r>
          <a:r>
            <a:rPr lang="en-IE" sz="1400" kern="1200"/>
            <a:t> in the image</a:t>
          </a:r>
          <a:endParaRPr lang="en-US" sz="1400" kern="1200"/>
        </a:p>
      </dsp:txBody>
      <dsp:txXfrm>
        <a:off x="978022" y="458668"/>
        <a:ext cx="3573339" cy="846772"/>
      </dsp:txXfrm>
    </dsp:sp>
    <dsp:sp modelId="{33341285-2604-4506-B125-41AECC9F5034}">
      <dsp:nvSpPr>
        <dsp:cNvPr id="0" name=""/>
        <dsp:cNvSpPr/>
      </dsp:nvSpPr>
      <dsp:spPr>
        <a:xfrm>
          <a:off x="0" y="1517134"/>
          <a:ext cx="4551362" cy="8467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55229-F3BD-4A6D-9582-EBE77903D09D}">
      <dsp:nvSpPr>
        <dsp:cNvPr id="0" name=""/>
        <dsp:cNvSpPr/>
      </dsp:nvSpPr>
      <dsp:spPr>
        <a:xfrm>
          <a:off x="256148" y="1707657"/>
          <a:ext cx="465724" cy="465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D61C3-49B2-4B17-A1EE-C7FDB51B5ADA}">
      <dsp:nvSpPr>
        <dsp:cNvPr id="0" name=""/>
        <dsp:cNvSpPr/>
      </dsp:nvSpPr>
      <dsp:spPr>
        <a:xfrm>
          <a:off x="978022" y="1517134"/>
          <a:ext cx="3573339" cy="84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17" tIns="89617" rIns="89617" bIns="8961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/>
            <a:t>Hit:</a:t>
          </a:r>
          <a:r>
            <a:rPr lang="en-IE" sz="1400" kern="1200"/>
            <a:t> Any </a:t>
          </a:r>
          <a:r>
            <a:rPr lang="en-IE" sz="1400" i="1" kern="1200"/>
            <a:t>on pixel</a:t>
          </a:r>
          <a:r>
            <a:rPr lang="en-IE" sz="1400" kern="1200"/>
            <a:t> in the structuring element covers an </a:t>
          </a:r>
          <a:r>
            <a:rPr lang="en-IE" sz="1400" i="1" kern="1200"/>
            <a:t>on pixel</a:t>
          </a:r>
          <a:r>
            <a:rPr lang="en-IE" sz="1400" kern="1200"/>
            <a:t> in the image</a:t>
          </a:r>
          <a:endParaRPr lang="en-US" sz="1400" kern="1200"/>
        </a:p>
      </dsp:txBody>
      <dsp:txXfrm>
        <a:off x="978022" y="1517134"/>
        <a:ext cx="3573339" cy="846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22690-32E0-4F06-B6B8-EE9573ABF585}">
      <dsp:nvSpPr>
        <dsp:cNvPr id="0" name=""/>
        <dsp:cNvSpPr/>
      </dsp:nvSpPr>
      <dsp:spPr>
        <a:xfrm>
          <a:off x="0" y="613863"/>
          <a:ext cx="6591985" cy="11332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8E67C-A7A3-443D-A60C-A84678CBAE23}">
      <dsp:nvSpPr>
        <dsp:cNvPr id="0" name=""/>
        <dsp:cNvSpPr/>
      </dsp:nvSpPr>
      <dsp:spPr>
        <a:xfrm>
          <a:off x="342819" y="868853"/>
          <a:ext cx="623307" cy="623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AF7E2-87A3-4C33-A2CE-245545074BF1}">
      <dsp:nvSpPr>
        <dsp:cNvPr id="0" name=""/>
        <dsp:cNvSpPr/>
      </dsp:nvSpPr>
      <dsp:spPr>
        <a:xfrm>
          <a:off x="1308946" y="613863"/>
          <a:ext cx="5283038" cy="1133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39" tIns="119939" rIns="119939" bIns="11993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Structuring elements can be any size and make any shape</a:t>
          </a:r>
          <a:endParaRPr lang="en-US" sz="1900" kern="1200"/>
        </a:p>
      </dsp:txBody>
      <dsp:txXfrm>
        <a:off x="1308946" y="613863"/>
        <a:ext cx="5283038" cy="1133286"/>
      </dsp:txXfrm>
    </dsp:sp>
    <dsp:sp modelId="{B0C20BBC-01B6-4D17-B36F-6FEC19D326AB}">
      <dsp:nvSpPr>
        <dsp:cNvPr id="0" name=""/>
        <dsp:cNvSpPr/>
      </dsp:nvSpPr>
      <dsp:spPr>
        <a:xfrm>
          <a:off x="0" y="2030471"/>
          <a:ext cx="6591985" cy="11332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57808-1FAE-424B-B936-6E02FFFF1682}">
      <dsp:nvSpPr>
        <dsp:cNvPr id="0" name=""/>
        <dsp:cNvSpPr/>
      </dsp:nvSpPr>
      <dsp:spPr>
        <a:xfrm>
          <a:off x="342819" y="2285461"/>
          <a:ext cx="623307" cy="623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E9C7-75CF-43B2-B08A-857F751049B5}">
      <dsp:nvSpPr>
        <dsp:cNvPr id="0" name=""/>
        <dsp:cNvSpPr/>
      </dsp:nvSpPr>
      <dsp:spPr>
        <a:xfrm>
          <a:off x="1308946" y="2030471"/>
          <a:ext cx="5283038" cy="1133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39" tIns="119939" rIns="119939" bIns="11993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However, for simplicity we will use rectangular structuring elements with their origin at the middle pixel</a:t>
          </a:r>
          <a:endParaRPr lang="en-US" sz="1900" kern="1200"/>
        </a:p>
      </dsp:txBody>
      <dsp:txXfrm>
        <a:off x="1308946" y="2030471"/>
        <a:ext cx="5283038" cy="1133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685A00-B8AD-41B1-B1BD-8D1DD96E9A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551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E9D1F69-1B96-45F8-A3AA-183D1A6E0A92}" type="slidenum">
              <a:rPr lang="en-US" altLang="ur-PK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ur-PK" sz="1200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ur-PK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5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84CF69-3528-4FF6-A4D3-B7505A9CD6BC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75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858C84A-8E8D-47E8-8F15-A34AF73D5270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7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EC7A877-1BC9-48AA-8159-FC8BB192C7C5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9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8E1EF45-B180-493C-B903-BD37434787E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48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C97B8C-C827-47C7-BA52-FB91621149E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8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0E67B7-F50E-4078-8369-9CFEA15CDBCC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4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2E83C47-A5BF-460B-8D92-32575DC594C7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1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AEEF223-3E82-4817-9FD3-70214EC5047C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30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7A0455-46AD-4852-86C8-95735C7A8E67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91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1DFDAD-45EE-4C6E-AE31-8C7B6E2A0843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51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D071CB6-19D2-41D2-9AE7-52BD16404818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099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4A40AFD-3690-453D-A186-86EA4D38BC6F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5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54EF7A7-B8DB-4AF7-9593-8094D73E6C7F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49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93D8E0-775D-48E5-A6AF-164DB0BBC290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03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8AC085A-6351-4B58-AE55-69EF925A37B4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65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E24B8E6-804F-4400-A719-8747CB7DE81B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69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D1C7D18-BBCB-4591-9420-364F46270151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9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F7FB7B-9913-48AD-A391-BF7852983266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47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C75023-FF21-4AAF-B6A7-88D80DF698F7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51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4297344-8CEB-488C-B011-500C8123D43C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9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7EF5567-A640-4ABF-9F5E-809615241D4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0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EB9EC04-CF34-40F1-A364-BCBE62214334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0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EFAC077-369F-4A2C-A494-897E30C995C3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7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9F2E11B-5835-4B62-9A42-ADC758565703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21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DC47B1E-E384-4435-9421-5832D0E797C5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759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CA3BAC-F0B8-4FEA-843A-4775E0F5A98E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25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FC23F6-CC89-4037-B7AC-92571D7297F5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89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BBF8061-566A-407E-9262-EF019014B9AA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18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368A76A-69D9-4CF9-9008-F04C43EE5FC3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50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anose="020B0600070205080204" pitchFamily="34" charset="-128"/>
                <a:cs typeface="+mn-cs"/>
              </a:rPr>
              <a:t>Another way to think about the skeleton is as the loci of centers of bi-tangent circles that fit entirely within the foreground region being considered. Figure 1 illustrates this for a rectangular 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85A00-B8AD-41B1-B1BD-8D1DD96E9AF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20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85A00-B8AD-41B1-B1BD-8D1DD96E9AF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5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0DFB314-9A7B-45B4-B1E2-179671A9E699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71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3119525-D9FC-48C7-9FD1-40EE674608F8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0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3CB0F14-A30A-400F-B906-B815A3774EE5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19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2B2F038-1FD0-422C-8ED3-0C9B8F57B9CF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72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73FF5E-89DC-4BED-84C8-8D467D916756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0940109-4976-48D8-9A16-6FD1898E519A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05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3D660C5-72A4-4523-ABB3-31B85D5CF14A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3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1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3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64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808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42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88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8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7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8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6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4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1.png"/><Relationship Id="rId4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1.png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0" name="Group 18439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8441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2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3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4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5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6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7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8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9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0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1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2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454" name="Group 18453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8455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6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7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8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9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0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1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2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3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4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5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6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468" name="Rectangle 18467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70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72" name="Rectangle 18471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44919" y="3101093"/>
            <a:ext cx="1840539" cy="302934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ur-PK" sz="2400">
                <a:solidFill>
                  <a:schemeClr val="bg1"/>
                </a:solidFill>
              </a:rPr>
              <a:t>Digital Image Processing</a:t>
            </a:r>
          </a:p>
        </p:txBody>
      </p:sp>
      <p:sp>
        <p:nvSpPr>
          <p:cNvPr id="18474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476" name="Rectangle 18475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29933" y="589722"/>
            <a:ext cx="5098525" cy="532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Font typeface="Wingdings 3" charset="2"/>
              <a:buChar char="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Char char="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Morphological Image Processing</a:t>
            </a:r>
          </a:p>
          <a:p>
            <a:pPr marL="0" indent="0">
              <a:buFont typeface="Wingdings 3" charset="2"/>
              <a:buChar char=""/>
            </a:pPr>
            <a:endParaRPr lang="en-US" altLang="ur-PK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Char char=""/>
            </a:pPr>
            <a:endParaRPr lang="en-US" altLang="ur-PK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0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962701" y="2133600"/>
            <a:ext cx="7990562" cy="199567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Erosion of image </a:t>
            </a:r>
            <a:r>
              <a:rPr lang="en-IE" i="1">
                <a:latin typeface="Times New Roman" panose="02020603050405020304" pitchFamily="18" charset="0"/>
              </a:rPr>
              <a:t>f</a:t>
            </a:r>
            <a:r>
              <a:rPr lang="en-IE"/>
              <a:t> by structuring element </a:t>
            </a:r>
            <a:r>
              <a:rPr lang="en-IE" i="1">
                <a:latin typeface="Times New Roman" panose="02020603050405020304" pitchFamily="18" charset="0"/>
              </a:rPr>
              <a:t>s</a:t>
            </a:r>
            <a:r>
              <a:rPr lang="en-IE"/>
              <a:t> is given by </a:t>
            </a:r>
            <a:r>
              <a:rPr lang="en-IE" i="1">
                <a:latin typeface="Times New Roman" panose="02020603050405020304" pitchFamily="18" charset="0"/>
              </a:rPr>
              <a:t>f </a:t>
            </a:r>
            <a:r>
              <a:rPr lang="en-IE" sz="2400">
                <a:sym typeface="Webdings" panose="05030102010509060703" pitchFamily="18" charset="2"/>
              </a:rPr>
              <a:t>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s</a:t>
            </a:r>
          </a:p>
          <a:p>
            <a:pPr marL="0" indent="0" eaLnBrk="1" hangingPunct="1">
              <a:buFontTx/>
              <a:buNone/>
            </a:pPr>
            <a:r>
              <a:rPr lang="en-IE">
                <a:sym typeface="Webdings" panose="05030102010509060703" pitchFamily="18" charset="2"/>
              </a:rPr>
              <a:t>The structuring element s is positioned with its origin at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(x, y)</a:t>
            </a:r>
            <a:r>
              <a:rPr lang="en-IE"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 eaLnBrk="1" hangingPunct="1">
              <a:buFontTx/>
              <a:buNone/>
            </a:pPr>
            <a:endParaRPr lang="en-IE">
              <a:sym typeface="Webdings" panose="05030102010509060703" pitchFamily="18" charset="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454150" y="41275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4127500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 Example</a:t>
            </a:r>
            <a:endParaRPr lang="en-US"/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35538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9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0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1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2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3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4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5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6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7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8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49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0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1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2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3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4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5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6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7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8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59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0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1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2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3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4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5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6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7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8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69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0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1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2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3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4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5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6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7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8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79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0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1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2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3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4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5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6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7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8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89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0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1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2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3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4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5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6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7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8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99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600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601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-100013" y="1573213"/>
            <a:ext cx="1474788" cy="1463675"/>
            <a:chOff x="262" y="1078"/>
            <a:chExt cx="929" cy="922"/>
          </a:xfrm>
        </p:grpSpPr>
        <p:sp>
          <p:nvSpPr>
            <p:cNvPr id="35529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0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1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2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3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4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5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6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37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34821" name="Text Box 78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34822" name="Group 79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35520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1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2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3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4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5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6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7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28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387350" y="1573213"/>
            <a:ext cx="1474788" cy="1463675"/>
            <a:chOff x="262" y="1078"/>
            <a:chExt cx="929" cy="922"/>
          </a:xfrm>
        </p:grpSpPr>
        <p:sp>
          <p:nvSpPr>
            <p:cNvPr id="35511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2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3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4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5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6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7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8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9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884238" y="1573213"/>
            <a:ext cx="1474787" cy="1463675"/>
            <a:chOff x="262" y="1078"/>
            <a:chExt cx="929" cy="922"/>
          </a:xfrm>
        </p:grpSpPr>
        <p:sp>
          <p:nvSpPr>
            <p:cNvPr id="35502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3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4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5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6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7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8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9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10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1855788" y="1573213"/>
            <a:ext cx="1474787" cy="1463675"/>
            <a:chOff x="262" y="1078"/>
            <a:chExt cx="929" cy="922"/>
          </a:xfrm>
        </p:grpSpPr>
        <p:sp>
          <p:nvSpPr>
            <p:cNvPr id="35493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4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5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6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7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8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9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0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501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2347913" y="1573213"/>
            <a:ext cx="1474787" cy="1463675"/>
            <a:chOff x="262" y="1078"/>
            <a:chExt cx="929" cy="922"/>
          </a:xfrm>
        </p:grpSpPr>
        <p:sp>
          <p:nvSpPr>
            <p:cNvPr id="35484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5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6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7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8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9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0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1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92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2825750" y="1573213"/>
            <a:ext cx="1474788" cy="1463675"/>
            <a:chOff x="262" y="1078"/>
            <a:chExt cx="929" cy="922"/>
          </a:xfrm>
        </p:grpSpPr>
        <p:sp>
          <p:nvSpPr>
            <p:cNvPr id="35475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6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7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8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9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0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1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2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83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3317875" y="1573213"/>
            <a:ext cx="1474788" cy="1463675"/>
            <a:chOff x="262" y="1078"/>
            <a:chExt cx="929" cy="922"/>
          </a:xfrm>
        </p:grpSpPr>
        <p:sp>
          <p:nvSpPr>
            <p:cNvPr id="35466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7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8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9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0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1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2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3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74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1381125" y="1573213"/>
            <a:ext cx="1474788" cy="1463675"/>
            <a:chOff x="262" y="1078"/>
            <a:chExt cx="929" cy="922"/>
          </a:xfrm>
        </p:grpSpPr>
        <p:sp>
          <p:nvSpPr>
            <p:cNvPr id="35457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8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9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0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1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2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3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4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65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-100013" y="1077913"/>
            <a:ext cx="1474788" cy="1463675"/>
            <a:chOff x="262" y="1078"/>
            <a:chExt cx="929" cy="922"/>
          </a:xfrm>
        </p:grpSpPr>
        <p:sp>
          <p:nvSpPr>
            <p:cNvPr id="35448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9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0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1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2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3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4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5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56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387350" y="1077913"/>
            <a:ext cx="1474788" cy="1463675"/>
            <a:chOff x="262" y="1078"/>
            <a:chExt cx="929" cy="922"/>
          </a:xfrm>
        </p:grpSpPr>
        <p:sp>
          <p:nvSpPr>
            <p:cNvPr id="35439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0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1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2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3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4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5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6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47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884238" y="1077913"/>
            <a:ext cx="1474787" cy="1463675"/>
            <a:chOff x="262" y="1078"/>
            <a:chExt cx="929" cy="922"/>
          </a:xfrm>
        </p:grpSpPr>
        <p:sp>
          <p:nvSpPr>
            <p:cNvPr id="35430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1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2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3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4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5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6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7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38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1855788" y="1077913"/>
            <a:ext cx="1474787" cy="1463675"/>
            <a:chOff x="262" y="1078"/>
            <a:chExt cx="929" cy="922"/>
          </a:xfrm>
        </p:grpSpPr>
        <p:sp>
          <p:nvSpPr>
            <p:cNvPr id="35421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2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3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4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5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6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7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8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9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2347913" y="1077913"/>
            <a:ext cx="1474787" cy="1463675"/>
            <a:chOff x="262" y="1078"/>
            <a:chExt cx="929" cy="922"/>
          </a:xfrm>
        </p:grpSpPr>
        <p:sp>
          <p:nvSpPr>
            <p:cNvPr id="35412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3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4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5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6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7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8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9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20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2825750" y="1077913"/>
            <a:ext cx="1474788" cy="1463675"/>
            <a:chOff x="262" y="1078"/>
            <a:chExt cx="929" cy="922"/>
          </a:xfrm>
        </p:grpSpPr>
        <p:sp>
          <p:nvSpPr>
            <p:cNvPr id="35403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4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5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6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7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8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9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0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11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3317875" y="1077913"/>
            <a:ext cx="1474788" cy="1463675"/>
            <a:chOff x="262" y="1078"/>
            <a:chExt cx="929" cy="922"/>
          </a:xfrm>
        </p:grpSpPr>
        <p:sp>
          <p:nvSpPr>
            <p:cNvPr id="35394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5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6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7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8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9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0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1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402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1381125" y="1077913"/>
            <a:ext cx="1474788" cy="1463675"/>
            <a:chOff x="262" y="1078"/>
            <a:chExt cx="929" cy="922"/>
          </a:xfrm>
        </p:grpSpPr>
        <p:sp>
          <p:nvSpPr>
            <p:cNvPr id="35385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6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7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8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9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0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1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2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93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-100013" y="2071688"/>
            <a:ext cx="1474788" cy="1463675"/>
            <a:chOff x="262" y="1078"/>
            <a:chExt cx="929" cy="922"/>
          </a:xfrm>
        </p:grpSpPr>
        <p:sp>
          <p:nvSpPr>
            <p:cNvPr id="35376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7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8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9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0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1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2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3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84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387350" y="2071688"/>
            <a:ext cx="1474788" cy="1463675"/>
            <a:chOff x="262" y="1078"/>
            <a:chExt cx="929" cy="922"/>
          </a:xfrm>
        </p:grpSpPr>
        <p:sp>
          <p:nvSpPr>
            <p:cNvPr id="35367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8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9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0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1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2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3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4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75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884238" y="2071688"/>
            <a:ext cx="1474787" cy="1463675"/>
            <a:chOff x="262" y="1078"/>
            <a:chExt cx="929" cy="922"/>
          </a:xfrm>
        </p:grpSpPr>
        <p:sp>
          <p:nvSpPr>
            <p:cNvPr id="35358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9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0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1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2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3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4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5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66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1855788" y="2071688"/>
            <a:ext cx="1474787" cy="1463675"/>
            <a:chOff x="262" y="1078"/>
            <a:chExt cx="929" cy="922"/>
          </a:xfrm>
        </p:grpSpPr>
        <p:sp>
          <p:nvSpPr>
            <p:cNvPr id="35349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0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1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2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3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4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5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6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57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2347913" y="2071688"/>
            <a:ext cx="1474787" cy="1463675"/>
            <a:chOff x="262" y="1078"/>
            <a:chExt cx="929" cy="922"/>
          </a:xfrm>
        </p:grpSpPr>
        <p:sp>
          <p:nvSpPr>
            <p:cNvPr id="35340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1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2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3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4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5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6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7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48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2825750" y="2071688"/>
            <a:ext cx="1474788" cy="1463675"/>
            <a:chOff x="262" y="1078"/>
            <a:chExt cx="929" cy="922"/>
          </a:xfrm>
        </p:grpSpPr>
        <p:sp>
          <p:nvSpPr>
            <p:cNvPr id="35331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2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3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4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5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6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7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8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9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3317875" y="2071688"/>
            <a:ext cx="1474788" cy="1463675"/>
            <a:chOff x="262" y="1078"/>
            <a:chExt cx="929" cy="922"/>
          </a:xfrm>
        </p:grpSpPr>
        <p:sp>
          <p:nvSpPr>
            <p:cNvPr id="35322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3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4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5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6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7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8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9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30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1381125" y="2071688"/>
            <a:ext cx="1474788" cy="1463675"/>
            <a:chOff x="262" y="1078"/>
            <a:chExt cx="929" cy="922"/>
          </a:xfrm>
        </p:grpSpPr>
        <p:sp>
          <p:nvSpPr>
            <p:cNvPr id="35313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4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5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6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7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8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9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0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21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-100013" y="2554288"/>
            <a:ext cx="1474788" cy="1463675"/>
            <a:chOff x="262" y="1078"/>
            <a:chExt cx="929" cy="922"/>
          </a:xfrm>
        </p:grpSpPr>
        <p:sp>
          <p:nvSpPr>
            <p:cNvPr id="35304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5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6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7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8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9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0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1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12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387350" y="2554288"/>
            <a:ext cx="1474788" cy="1463675"/>
            <a:chOff x="262" y="1078"/>
            <a:chExt cx="929" cy="922"/>
          </a:xfrm>
        </p:grpSpPr>
        <p:sp>
          <p:nvSpPr>
            <p:cNvPr id="35295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6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7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8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9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0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1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2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303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884238" y="2554288"/>
            <a:ext cx="1474787" cy="1463675"/>
            <a:chOff x="262" y="1078"/>
            <a:chExt cx="929" cy="922"/>
          </a:xfrm>
        </p:grpSpPr>
        <p:sp>
          <p:nvSpPr>
            <p:cNvPr id="35286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7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8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9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0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1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2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3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94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1855788" y="2554288"/>
            <a:ext cx="1474787" cy="1463675"/>
            <a:chOff x="262" y="1078"/>
            <a:chExt cx="929" cy="922"/>
          </a:xfrm>
        </p:grpSpPr>
        <p:sp>
          <p:nvSpPr>
            <p:cNvPr id="35277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8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9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0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1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2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3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4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85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560" name="Group 359"/>
          <p:cNvGrpSpPr>
            <a:grpSpLocks/>
          </p:cNvGrpSpPr>
          <p:nvPr/>
        </p:nvGrpSpPr>
        <p:grpSpPr bwMode="auto">
          <a:xfrm>
            <a:off x="2347913" y="2554288"/>
            <a:ext cx="1474787" cy="1463675"/>
            <a:chOff x="262" y="1078"/>
            <a:chExt cx="929" cy="922"/>
          </a:xfrm>
        </p:grpSpPr>
        <p:sp>
          <p:nvSpPr>
            <p:cNvPr id="35268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9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0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1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2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3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4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5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76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570" name="Group 369"/>
          <p:cNvGrpSpPr>
            <a:grpSpLocks/>
          </p:cNvGrpSpPr>
          <p:nvPr/>
        </p:nvGrpSpPr>
        <p:grpSpPr bwMode="auto">
          <a:xfrm>
            <a:off x="2825750" y="2554288"/>
            <a:ext cx="1474788" cy="1463675"/>
            <a:chOff x="262" y="1078"/>
            <a:chExt cx="929" cy="922"/>
          </a:xfrm>
        </p:grpSpPr>
        <p:sp>
          <p:nvSpPr>
            <p:cNvPr id="35259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0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1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2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3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4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5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6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67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580" name="Group 379"/>
          <p:cNvGrpSpPr>
            <a:grpSpLocks/>
          </p:cNvGrpSpPr>
          <p:nvPr/>
        </p:nvGrpSpPr>
        <p:grpSpPr bwMode="auto">
          <a:xfrm>
            <a:off x="3317875" y="2554288"/>
            <a:ext cx="1474788" cy="1463675"/>
            <a:chOff x="262" y="1078"/>
            <a:chExt cx="929" cy="922"/>
          </a:xfrm>
        </p:grpSpPr>
        <p:sp>
          <p:nvSpPr>
            <p:cNvPr id="35250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1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2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3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4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5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6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7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58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590" name="Group 389"/>
          <p:cNvGrpSpPr>
            <a:grpSpLocks/>
          </p:cNvGrpSpPr>
          <p:nvPr/>
        </p:nvGrpSpPr>
        <p:grpSpPr bwMode="auto">
          <a:xfrm>
            <a:off x="1381125" y="2554288"/>
            <a:ext cx="1474788" cy="1463675"/>
            <a:chOff x="262" y="1078"/>
            <a:chExt cx="929" cy="922"/>
          </a:xfrm>
        </p:grpSpPr>
        <p:sp>
          <p:nvSpPr>
            <p:cNvPr id="35241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2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3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4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5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6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7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8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9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4854" name="Group 399"/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178" y="1075"/>
            <a:chExt cx="2474" cy="2457"/>
          </a:xfrm>
        </p:grpSpPr>
        <p:sp>
          <p:nvSpPr>
            <p:cNvPr id="35177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8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9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0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1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2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3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4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5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6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7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8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89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0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1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2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3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4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5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6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7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8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99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0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1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2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3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4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5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6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7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8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09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0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1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2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3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4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5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6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7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8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19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0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1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2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3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4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5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6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7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8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29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0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1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2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3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4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5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6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7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8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39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240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10" name="Group 464"/>
          <p:cNvGrpSpPr>
            <a:grpSpLocks/>
          </p:cNvGrpSpPr>
          <p:nvPr/>
        </p:nvGrpSpPr>
        <p:grpSpPr bwMode="auto">
          <a:xfrm>
            <a:off x="-98425" y="3041650"/>
            <a:ext cx="1474788" cy="1463675"/>
            <a:chOff x="262" y="1078"/>
            <a:chExt cx="929" cy="922"/>
          </a:xfrm>
        </p:grpSpPr>
        <p:sp>
          <p:nvSpPr>
            <p:cNvPr id="35168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9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0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1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2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3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4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5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76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20" name="Group 474"/>
          <p:cNvGrpSpPr>
            <a:grpSpLocks/>
          </p:cNvGrpSpPr>
          <p:nvPr/>
        </p:nvGrpSpPr>
        <p:grpSpPr bwMode="auto">
          <a:xfrm>
            <a:off x="388938" y="3041650"/>
            <a:ext cx="1474787" cy="1463675"/>
            <a:chOff x="262" y="1078"/>
            <a:chExt cx="929" cy="922"/>
          </a:xfrm>
        </p:grpSpPr>
        <p:sp>
          <p:nvSpPr>
            <p:cNvPr id="35159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0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1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2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3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4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5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6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67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30" name="Group 484"/>
          <p:cNvGrpSpPr>
            <a:grpSpLocks/>
          </p:cNvGrpSpPr>
          <p:nvPr/>
        </p:nvGrpSpPr>
        <p:grpSpPr bwMode="auto">
          <a:xfrm>
            <a:off x="885825" y="3041650"/>
            <a:ext cx="1474788" cy="1463675"/>
            <a:chOff x="262" y="1078"/>
            <a:chExt cx="929" cy="922"/>
          </a:xfrm>
        </p:grpSpPr>
        <p:sp>
          <p:nvSpPr>
            <p:cNvPr id="35150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1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2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3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4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5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6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7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58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40" name="Group 494"/>
          <p:cNvGrpSpPr>
            <a:grpSpLocks/>
          </p:cNvGrpSpPr>
          <p:nvPr/>
        </p:nvGrpSpPr>
        <p:grpSpPr bwMode="auto">
          <a:xfrm>
            <a:off x="1857375" y="3041650"/>
            <a:ext cx="1474788" cy="1463675"/>
            <a:chOff x="262" y="1078"/>
            <a:chExt cx="929" cy="922"/>
          </a:xfrm>
        </p:grpSpPr>
        <p:sp>
          <p:nvSpPr>
            <p:cNvPr id="35141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2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3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4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5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6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7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8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9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50" name="Group 504"/>
          <p:cNvGrpSpPr>
            <a:grpSpLocks/>
          </p:cNvGrpSpPr>
          <p:nvPr/>
        </p:nvGrpSpPr>
        <p:grpSpPr bwMode="auto">
          <a:xfrm>
            <a:off x="2349500" y="3041650"/>
            <a:ext cx="1474788" cy="1463675"/>
            <a:chOff x="262" y="1078"/>
            <a:chExt cx="929" cy="922"/>
          </a:xfrm>
        </p:grpSpPr>
        <p:sp>
          <p:nvSpPr>
            <p:cNvPr id="35132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3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4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5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6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7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8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9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40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60" name="Group 514"/>
          <p:cNvGrpSpPr>
            <a:grpSpLocks/>
          </p:cNvGrpSpPr>
          <p:nvPr/>
        </p:nvGrpSpPr>
        <p:grpSpPr bwMode="auto">
          <a:xfrm>
            <a:off x="2827338" y="3041650"/>
            <a:ext cx="1474787" cy="1463675"/>
            <a:chOff x="262" y="1078"/>
            <a:chExt cx="929" cy="922"/>
          </a:xfrm>
        </p:grpSpPr>
        <p:sp>
          <p:nvSpPr>
            <p:cNvPr id="35123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4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5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6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7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8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9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0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31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70" name="Group 524"/>
          <p:cNvGrpSpPr>
            <a:grpSpLocks/>
          </p:cNvGrpSpPr>
          <p:nvPr/>
        </p:nvGrpSpPr>
        <p:grpSpPr bwMode="auto">
          <a:xfrm>
            <a:off x="3319463" y="3041650"/>
            <a:ext cx="1474787" cy="1463675"/>
            <a:chOff x="262" y="1078"/>
            <a:chExt cx="929" cy="922"/>
          </a:xfrm>
        </p:grpSpPr>
        <p:sp>
          <p:nvSpPr>
            <p:cNvPr id="35114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5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6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7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8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9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0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1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22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80" name="Group 534"/>
          <p:cNvGrpSpPr>
            <a:grpSpLocks/>
          </p:cNvGrpSpPr>
          <p:nvPr/>
        </p:nvGrpSpPr>
        <p:grpSpPr bwMode="auto">
          <a:xfrm>
            <a:off x="1382713" y="3041650"/>
            <a:ext cx="1474787" cy="1463675"/>
            <a:chOff x="262" y="1078"/>
            <a:chExt cx="929" cy="922"/>
          </a:xfrm>
        </p:grpSpPr>
        <p:sp>
          <p:nvSpPr>
            <p:cNvPr id="35105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6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7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8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9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0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1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2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13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690" name="Group 544"/>
          <p:cNvGrpSpPr>
            <a:grpSpLocks/>
          </p:cNvGrpSpPr>
          <p:nvPr/>
        </p:nvGrpSpPr>
        <p:grpSpPr bwMode="auto">
          <a:xfrm>
            <a:off x="-100013" y="3538538"/>
            <a:ext cx="1474788" cy="1463675"/>
            <a:chOff x="262" y="1078"/>
            <a:chExt cx="929" cy="922"/>
          </a:xfrm>
        </p:grpSpPr>
        <p:sp>
          <p:nvSpPr>
            <p:cNvPr id="35096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7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8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9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0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1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2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3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104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00" name="Group 554"/>
          <p:cNvGrpSpPr>
            <a:grpSpLocks/>
          </p:cNvGrpSpPr>
          <p:nvPr/>
        </p:nvGrpSpPr>
        <p:grpSpPr bwMode="auto">
          <a:xfrm>
            <a:off x="387350" y="3538538"/>
            <a:ext cx="1474788" cy="1463675"/>
            <a:chOff x="262" y="1078"/>
            <a:chExt cx="929" cy="922"/>
          </a:xfrm>
        </p:grpSpPr>
        <p:sp>
          <p:nvSpPr>
            <p:cNvPr id="35087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8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9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0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1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2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3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4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95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10" name="Group 564"/>
          <p:cNvGrpSpPr>
            <a:grpSpLocks/>
          </p:cNvGrpSpPr>
          <p:nvPr/>
        </p:nvGrpSpPr>
        <p:grpSpPr bwMode="auto">
          <a:xfrm>
            <a:off x="884238" y="3538538"/>
            <a:ext cx="1474787" cy="1463675"/>
            <a:chOff x="262" y="1078"/>
            <a:chExt cx="929" cy="922"/>
          </a:xfrm>
        </p:grpSpPr>
        <p:sp>
          <p:nvSpPr>
            <p:cNvPr id="35078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9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0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1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2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3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4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5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86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20" name="Group 574"/>
          <p:cNvGrpSpPr>
            <a:grpSpLocks/>
          </p:cNvGrpSpPr>
          <p:nvPr/>
        </p:nvGrpSpPr>
        <p:grpSpPr bwMode="auto">
          <a:xfrm>
            <a:off x="1855788" y="3538538"/>
            <a:ext cx="1474787" cy="1463675"/>
            <a:chOff x="262" y="1078"/>
            <a:chExt cx="929" cy="922"/>
          </a:xfrm>
        </p:grpSpPr>
        <p:sp>
          <p:nvSpPr>
            <p:cNvPr id="35069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0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1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2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3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4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5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6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77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30" name="Group 584"/>
          <p:cNvGrpSpPr>
            <a:grpSpLocks/>
          </p:cNvGrpSpPr>
          <p:nvPr/>
        </p:nvGrpSpPr>
        <p:grpSpPr bwMode="auto">
          <a:xfrm>
            <a:off x="2347913" y="3538538"/>
            <a:ext cx="1474787" cy="1463675"/>
            <a:chOff x="262" y="1078"/>
            <a:chExt cx="929" cy="922"/>
          </a:xfrm>
        </p:grpSpPr>
        <p:sp>
          <p:nvSpPr>
            <p:cNvPr id="35060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1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2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3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4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5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6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7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68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40" name="Group 594"/>
          <p:cNvGrpSpPr>
            <a:grpSpLocks/>
          </p:cNvGrpSpPr>
          <p:nvPr/>
        </p:nvGrpSpPr>
        <p:grpSpPr bwMode="auto">
          <a:xfrm>
            <a:off x="2825750" y="3538538"/>
            <a:ext cx="1474788" cy="1463675"/>
            <a:chOff x="262" y="1078"/>
            <a:chExt cx="929" cy="922"/>
          </a:xfrm>
        </p:grpSpPr>
        <p:sp>
          <p:nvSpPr>
            <p:cNvPr id="35051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2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3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4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5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6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7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8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9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50" name="Group 604"/>
          <p:cNvGrpSpPr>
            <a:grpSpLocks/>
          </p:cNvGrpSpPr>
          <p:nvPr/>
        </p:nvGrpSpPr>
        <p:grpSpPr bwMode="auto">
          <a:xfrm>
            <a:off x="3317875" y="3538538"/>
            <a:ext cx="1474788" cy="1463675"/>
            <a:chOff x="262" y="1078"/>
            <a:chExt cx="929" cy="922"/>
          </a:xfrm>
        </p:grpSpPr>
        <p:sp>
          <p:nvSpPr>
            <p:cNvPr id="35042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3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4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5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6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7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8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9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50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60" name="Group 614"/>
          <p:cNvGrpSpPr>
            <a:grpSpLocks/>
          </p:cNvGrpSpPr>
          <p:nvPr/>
        </p:nvGrpSpPr>
        <p:grpSpPr bwMode="auto">
          <a:xfrm>
            <a:off x="1381125" y="3538538"/>
            <a:ext cx="1474788" cy="1463675"/>
            <a:chOff x="262" y="1078"/>
            <a:chExt cx="929" cy="922"/>
          </a:xfrm>
        </p:grpSpPr>
        <p:sp>
          <p:nvSpPr>
            <p:cNvPr id="35033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4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5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6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7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8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9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0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41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70" name="Group 624"/>
          <p:cNvGrpSpPr>
            <a:grpSpLocks/>
          </p:cNvGrpSpPr>
          <p:nvPr/>
        </p:nvGrpSpPr>
        <p:grpSpPr bwMode="auto">
          <a:xfrm>
            <a:off x="-98425" y="4011613"/>
            <a:ext cx="1474788" cy="1463675"/>
            <a:chOff x="262" y="1078"/>
            <a:chExt cx="929" cy="922"/>
          </a:xfrm>
        </p:grpSpPr>
        <p:sp>
          <p:nvSpPr>
            <p:cNvPr id="35024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5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6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7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8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9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0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1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32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80" name="Group 634"/>
          <p:cNvGrpSpPr>
            <a:grpSpLocks/>
          </p:cNvGrpSpPr>
          <p:nvPr/>
        </p:nvGrpSpPr>
        <p:grpSpPr bwMode="auto">
          <a:xfrm>
            <a:off x="388938" y="4011613"/>
            <a:ext cx="1474787" cy="1463675"/>
            <a:chOff x="262" y="1078"/>
            <a:chExt cx="929" cy="922"/>
          </a:xfrm>
        </p:grpSpPr>
        <p:sp>
          <p:nvSpPr>
            <p:cNvPr id="35015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6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7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8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9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0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1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2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23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790" name="Group 644"/>
          <p:cNvGrpSpPr>
            <a:grpSpLocks/>
          </p:cNvGrpSpPr>
          <p:nvPr/>
        </p:nvGrpSpPr>
        <p:grpSpPr bwMode="auto">
          <a:xfrm>
            <a:off x="885825" y="4011613"/>
            <a:ext cx="1474788" cy="1463675"/>
            <a:chOff x="262" y="1078"/>
            <a:chExt cx="929" cy="922"/>
          </a:xfrm>
        </p:grpSpPr>
        <p:sp>
          <p:nvSpPr>
            <p:cNvPr id="35006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7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8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9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0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1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2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3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14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00" name="Group 654"/>
          <p:cNvGrpSpPr>
            <a:grpSpLocks/>
          </p:cNvGrpSpPr>
          <p:nvPr/>
        </p:nvGrpSpPr>
        <p:grpSpPr bwMode="auto">
          <a:xfrm>
            <a:off x="1857375" y="4011613"/>
            <a:ext cx="1474788" cy="1463675"/>
            <a:chOff x="262" y="1078"/>
            <a:chExt cx="929" cy="922"/>
          </a:xfrm>
        </p:grpSpPr>
        <p:sp>
          <p:nvSpPr>
            <p:cNvPr id="34997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8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9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0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1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2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3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4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5005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10" name="Group 664"/>
          <p:cNvGrpSpPr>
            <a:grpSpLocks/>
          </p:cNvGrpSpPr>
          <p:nvPr/>
        </p:nvGrpSpPr>
        <p:grpSpPr bwMode="auto">
          <a:xfrm>
            <a:off x="2349500" y="4011613"/>
            <a:ext cx="1474788" cy="1463675"/>
            <a:chOff x="262" y="1078"/>
            <a:chExt cx="929" cy="922"/>
          </a:xfrm>
        </p:grpSpPr>
        <p:sp>
          <p:nvSpPr>
            <p:cNvPr id="34988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9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0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1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2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3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4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5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96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20" name="Group 674"/>
          <p:cNvGrpSpPr>
            <a:grpSpLocks/>
          </p:cNvGrpSpPr>
          <p:nvPr/>
        </p:nvGrpSpPr>
        <p:grpSpPr bwMode="auto">
          <a:xfrm>
            <a:off x="2827338" y="4011613"/>
            <a:ext cx="1474787" cy="1463675"/>
            <a:chOff x="262" y="1078"/>
            <a:chExt cx="929" cy="922"/>
          </a:xfrm>
        </p:grpSpPr>
        <p:sp>
          <p:nvSpPr>
            <p:cNvPr id="34979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0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1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2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3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4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5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6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87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30" name="Group 684"/>
          <p:cNvGrpSpPr>
            <a:grpSpLocks/>
          </p:cNvGrpSpPr>
          <p:nvPr/>
        </p:nvGrpSpPr>
        <p:grpSpPr bwMode="auto">
          <a:xfrm>
            <a:off x="3319463" y="4011613"/>
            <a:ext cx="1474787" cy="1463675"/>
            <a:chOff x="262" y="1078"/>
            <a:chExt cx="929" cy="922"/>
          </a:xfrm>
        </p:grpSpPr>
        <p:sp>
          <p:nvSpPr>
            <p:cNvPr id="34970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1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2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3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4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5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6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7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78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096" name="Group 694"/>
          <p:cNvGrpSpPr>
            <a:grpSpLocks/>
          </p:cNvGrpSpPr>
          <p:nvPr/>
        </p:nvGrpSpPr>
        <p:grpSpPr bwMode="auto">
          <a:xfrm>
            <a:off x="1382713" y="4011613"/>
            <a:ext cx="1474787" cy="1463675"/>
            <a:chOff x="262" y="1078"/>
            <a:chExt cx="929" cy="922"/>
          </a:xfrm>
        </p:grpSpPr>
        <p:sp>
          <p:nvSpPr>
            <p:cNvPr id="34961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2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3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4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5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6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7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8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9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097" name="Group 704"/>
          <p:cNvGrpSpPr>
            <a:grpSpLocks/>
          </p:cNvGrpSpPr>
          <p:nvPr/>
        </p:nvGrpSpPr>
        <p:grpSpPr bwMode="auto">
          <a:xfrm>
            <a:off x="-100013" y="4508500"/>
            <a:ext cx="1474788" cy="1463675"/>
            <a:chOff x="262" y="1078"/>
            <a:chExt cx="929" cy="922"/>
          </a:xfrm>
        </p:grpSpPr>
        <p:sp>
          <p:nvSpPr>
            <p:cNvPr id="34952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3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4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5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6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7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8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9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60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099" name="Group 714"/>
          <p:cNvGrpSpPr>
            <a:grpSpLocks/>
          </p:cNvGrpSpPr>
          <p:nvPr/>
        </p:nvGrpSpPr>
        <p:grpSpPr bwMode="auto">
          <a:xfrm>
            <a:off x="387350" y="4508500"/>
            <a:ext cx="1474788" cy="1463675"/>
            <a:chOff x="262" y="1078"/>
            <a:chExt cx="929" cy="922"/>
          </a:xfrm>
        </p:grpSpPr>
        <p:sp>
          <p:nvSpPr>
            <p:cNvPr id="34943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4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5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6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7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8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9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0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51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40" name="Group 724"/>
          <p:cNvGrpSpPr>
            <a:grpSpLocks/>
          </p:cNvGrpSpPr>
          <p:nvPr/>
        </p:nvGrpSpPr>
        <p:grpSpPr bwMode="auto">
          <a:xfrm>
            <a:off x="884238" y="4508500"/>
            <a:ext cx="1474787" cy="1463675"/>
            <a:chOff x="262" y="1078"/>
            <a:chExt cx="929" cy="922"/>
          </a:xfrm>
        </p:grpSpPr>
        <p:sp>
          <p:nvSpPr>
            <p:cNvPr id="34934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5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6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7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8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9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0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1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42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50" name="Group 734"/>
          <p:cNvGrpSpPr>
            <a:grpSpLocks/>
          </p:cNvGrpSpPr>
          <p:nvPr/>
        </p:nvGrpSpPr>
        <p:grpSpPr bwMode="auto">
          <a:xfrm>
            <a:off x="1855788" y="4508500"/>
            <a:ext cx="1474787" cy="1463675"/>
            <a:chOff x="262" y="1078"/>
            <a:chExt cx="929" cy="922"/>
          </a:xfrm>
        </p:grpSpPr>
        <p:sp>
          <p:nvSpPr>
            <p:cNvPr id="34925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6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7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8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9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0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1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2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33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60" name="Group 744"/>
          <p:cNvGrpSpPr>
            <a:grpSpLocks/>
          </p:cNvGrpSpPr>
          <p:nvPr/>
        </p:nvGrpSpPr>
        <p:grpSpPr bwMode="auto">
          <a:xfrm>
            <a:off x="2347913" y="4508500"/>
            <a:ext cx="1474787" cy="1463675"/>
            <a:chOff x="262" y="1078"/>
            <a:chExt cx="929" cy="922"/>
          </a:xfrm>
        </p:grpSpPr>
        <p:sp>
          <p:nvSpPr>
            <p:cNvPr id="34916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7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8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9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0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1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2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3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24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70" name="Group 754"/>
          <p:cNvGrpSpPr>
            <a:grpSpLocks/>
          </p:cNvGrpSpPr>
          <p:nvPr/>
        </p:nvGrpSpPr>
        <p:grpSpPr bwMode="auto">
          <a:xfrm>
            <a:off x="2825750" y="4508500"/>
            <a:ext cx="1474788" cy="1463675"/>
            <a:chOff x="262" y="1078"/>
            <a:chExt cx="929" cy="922"/>
          </a:xfrm>
        </p:grpSpPr>
        <p:sp>
          <p:nvSpPr>
            <p:cNvPr id="34907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8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9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0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1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2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3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4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15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82" name="Group 764"/>
          <p:cNvGrpSpPr>
            <a:grpSpLocks/>
          </p:cNvGrpSpPr>
          <p:nvPr/>
        </p:nvGrpSpPr>
        <p:grpSpPr bwMode="auto">
          <a:xfrm>
            <a:off x="3317875" y="4508500"/>
            <a:ext cx="1474788" cy="1463675"/>
            <a:chOff x="262" y="1078"/>
            <a:chExt cx="929" cy="922"/>
          </a:xfrm>
        </p:grpSpPr>
        <p:sp>
          <p:nvSpPr>
            <p:cNvPr id="34898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9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0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1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2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3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4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5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906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0883" name="Group 774"/>
          <p:cNvGrpSpPr>
            <a:grpSpLocks/>
          </p:cNvGrpSpPr>
          <p:nvPr/>
        </p:nvGrpSpPr>
        <p:grpSpPr bwMode="auto">
          <a:xfrm>
            <a:off x="1381125" y="4508500"/>
            <a:ext cx="1474788" cy="1463675"/>
            <a:chOff x="262" y="1078"/>
            <a:chExt cx="929" cy="922"/>
          </a:xfrm>
        </p:grpSpPr>
        <p:sp>
          <p:nvSpPr>
            <p:cNvPr id="34889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0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1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2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3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4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5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6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4897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34887" name="Text Box 784"/>
          <p:cNvSpPr txBox="1">
            <a:spLocks noChangeArrowheads="1"/>
          </p:cNvSpPr>
          <p:nvPr/>
        </p:nvSpPr>
        <p:spPr bwMode="auto">
          <a:xfrm>
            <a:off x="1509713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34888" name="Text Box 785"/>
          <p:cNvSpPr txBox="1">
            <a:spLocks noChangeArrowheads="1"/>
          </p:cNvSpPr>
          <p:nvPr/>
        </p:nvSpPr>
        <p:spPr bwMode="auto">
          <a:xfrm>
            <a:off x="4792663" y="1241425"/>
            <a:ext cx="395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Processed Image With Eroded Pixels</a:t>
            </a:r>
            <a:endParaRPr lang="en-US" sz="1800"/>
          </a:p>
        </p:txBody>
      </p:sp>
      <p:sp>
        <p:nvSpPr>
          <p:cNvPr id="786" name="Rectangle 419">
            <a:extLst>
              <a:ext uri="{FF2B5EF4-FFF2-40B4-BE49-F238E27FC236}">
                <a16:creationId xmlns:a16="http://schemas.microsoft.com/office/drawing/2014/main" id="{358EC37D-5813-4152-A92D-18DD55E7A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1" y="2560638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87" name="Rectangle 419">
            <a:extLst>
              <a:ext uri="{FF2B5EF4-FFF2-40B4-BE49-F238E27FC236}">
                <a16:creationId xmlns:a16="http://schemas.microsoft.com/office/drawing/2014/main" id="{7B9D7807-D5D3-4134-978D-2D8FA108E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4" y="2562225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88" name="Rectangle 419">
            <a:extLst>
              <a:ext uri="{FF2B5EF4-FFF2-40B4-BE49-F238E27FC236}">
                <a16:creationId xmlns:a16="http://schemas.microsoft.com/office/drawing/2014/main" id="{46F6E424-1695-4D02-933B-6DD7D77D3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1" y="3044826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89" name="Rectangle 419">
            <a:extLst>
              <a:ext uri="{FF2B5EF4-FFF2-40B4-BE49-F238E27FC236}">
                <a16:creationId xmlns:a16="http://schemas.microsoft.com/office/drawing/2014/main" id="{931F97A8-AF42-468F-9DF5-616CE46E8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9" y="3043238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790" name="Rectangle 434">
            <a:extLst>
              <a:ext uri="{FF2B5EF4-FFF2-40B4-BE49-F238E27FC236}">
                <a16:creationId xmlns:a16="http://schemas.microsoft.com/office/drawing/2014/main" id="{15415C25-1DB0-4965-9E90-5CAF7B75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 nodeType="clickPar">
                      <p:stCondLst>
                        <p:cond delay="indefinite"/>
                      </p:stCondLst>
                      <p:childTnLst>
                        <p:par>
                          <p:cTn id="3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 nodeType="clickPar">
                      <p:stCondLst>
                        <p:cond delay="indefinite"/>
                      </p:stCondLst>
                      <p:childTnLst>
                        <p:par>
                          <p:cTn id="3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 nodeType="clickPar">
                      <p:stCondLst>
                        <p:cond delay="indefinite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 nodeType="clickPar">
                      <p:stCondLst>
                        <p:cond delay="indefinite"/>
                      </p:stCondLst>
                      <p:childTnLst>
                        <p:par>
                          <p:cTn id="3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 nodeType="clickPar">
                      <p:stCondLst>
                        <p:cond delay="indefinite"/>
                      </p:stCondLst>
                      <p:childTnLst>
                        <p:par>
                          <p:cTn id="3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 nodeType="clickPar">
                      <p:stCondLst>
                        <p:cond delay="indefinite"/>
                      </p:stCondLst>
                      <p:childTnLst>
                        <p:par>
                          <p:cTn id="3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 nodeType="clickPar">
                      <p:stCondLst>
                        <p:cond delay="indefinite"/>
                      </p:stCondLst>
                      <p:childTnLst>
                        <p:par>
                          <p:cTn id="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 nodeType="clickPar">
                      <p:stCondLst>
                        <p:cond delay="indefinite"/>
                      </p:stCondLst>
                      <p:childTnLst>
                        <p:par>
                          <p:cTn id="3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 nodeType="clickPar">
                      <p:stCondLst>
                        <p:cond delay="indefinite"/>
                      </p:stCondLst>
                      <p:childTnLst>
                        <p:par>
                          <p:cTn id="3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 nodeType="clickPar">
                      <p:stCondLst>
                        <p:cond delay="indefinite"/>
                      </p:stCondLst>
                      <p:childTnLst>
                        <p:par>
                          <p:cTn id="4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 nodeType="clickPar">
                      <p:stCondLst>
                        <p:cond delay="indefinite"/>
                      </p:stCondLst>
                      <p:childTnLst>
                        <p:par>
                          <p:cTn id="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 nodeType="clickPar">
                      <p:stCondLst>
                        <p:cond delay="indefinite"/>
                      </p:stCondLst>
                      <p:childTnLst>
                        <p:par>
                          <p:cTn id="4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 nodeType="clickPar">
                      <p:stCondLst>
                        <p:cond delay="indefinite"/>
                      </p:stCondLst>
                      <p:childTnLst>
                        <p:par>
                          <p:cTn id="4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 nodeType="clickPar">
                      <p:stCondLst>
                        <p:cond delay="indefinite"/>
                      </p:stCondLst>
                      <p:childTnLst>
                        <p:par>
                          <p:cTn id="4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 nodeType="clickPar">
                      <p:stCondLst>
                        <p:cond delay="indefinite"/>
                      </p:stCondLst>
                      <p:childTnLst>
                        <p:par>
                          <p:cTn id="4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 nodeType="clickPar">
                      <p:stCondLst>
                        <p:cond delay="indefinite"/>
                      </p:stCondLst>
                      <p:childTnLst>
                        <p:par>
                          <p:cTn id="4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 nodeType="clickPar">
                      <p:stCondLst>
                        <p:cond delay="indefinite"/>
                      </p:stCondLst>
                      <p:childTnLst>
                        <p:par>
                          <p:cTn id="4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 nodeType="clickPar">
                      <p:stCondLst>
                        <p:cond delay="indefinite"/>
                      </p:stCondLst>
                      <p:childTnLst>
                        <p:par>
                          <p:cTn id="4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 nodeType="clickPar">
                      <p:stCondLst>
                        <p:cond delay="indefinite"/>
                      </p:stCondLst>
                      <p:childTnLst>
                        <p:par>
                          <p:cTn id="4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 animBg="1"/>
      <p:bldP spid="787" grpId="0" animBg="1"/>
      <p:bldP spid="788" grpId="0" animBg="1"/>
      <p:bldP spid="789" grpId="0" animBg="1"/>
      <p:bldP spid="7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 Example</a:t>
            </a:r>
            <a:endParaRPr lang="en-US"/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36945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6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7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8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9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0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1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2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3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4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5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6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7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8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59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0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1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2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3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4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5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6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7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8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69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0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1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2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3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4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5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6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7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8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79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0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1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2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3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4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5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6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7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8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89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0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1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2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3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4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5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6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7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8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99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0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1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2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3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4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5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6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7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7008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36868" name="Text Box 68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sp>
        <p:nvSpPr>
          <p:cNvPr id="36869" name="Rectangle 69"/>
          <p:cNvSpPr>
            <a:spLocks noChangeArrowheads="1"/>
          </p:cNvSpPr>
          <p:nvPr/>
        </p:nvSpPr>
        <p:spPr bwMode="auto">
          <a:xfrm>
            <a:off x="48021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0" name="Rectangle 70"/>
          <p:cNvSpPr>
            <a:spLocks noChangeArrowheads="1"/>
          </p:cNvSpPr>
          <p:nvPr/>
        </p:nvSpPr>
        <p:spPr bwMode="auto">
          <a:xfrm>
            <a:off x="529431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1" name="Rectangle 71"/>
          <p:cNvSpPr>
            <a:spLocks noChangeArrowheads="1"/>
          </p:cNvSpPr>
          <p:nvPr/>
        </p:nvSpPr>
        <p:spPr bwMode="auto">
          <a:xfrm>
            <a:off x="578485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2" name="Rectangle 72"/>
          <p:cNvSpPr>
            <a:spLocks noChangeArrowheads="1"/>
          </p:cNvSpPr>
          <p:nvPr/>
        </p:nvSpPr>
        <p:spPr bwMode="auto">
          <a:xfrm>
            <a:off x="62753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3" name="Rectangle 73"/>
          <p:cNvSpPr>
            <a:spLocks noChangeArrowheads="1"/>
          </p:cNvSpPr>
          <p:nvPr/>
        </p:nvSpPr>
        <p:spPr bwMode="auto">
          <a:xfrm>
            <a:off x="6765925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4" name="Rectangle 74"/>
          <p:cNvSpPr>
            <a:spLocks noChangeArrowheads="1"/>
          </p:cNvSpPr>
          <p:nvPr/>
        </p:nvSpPr>
        <p:spPr bwMode="auto">
          <a:xfrm>
            <a:off x="725646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5" name="Rectangle 75"/>
          <p:cNvSpPr>
            <a:spLocks noChangeArrowheads="1"/>
          </p:cNvSpPr>
          <p:nvPr/>
        </p:nvSpPr>
        <p:spPr bwMode="auto">
          <a:xfrm>
            <a:off x="774700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6" name="Rectangle 76"/>
          <p:cNvSpPr>
            <a:spLocks noChangeArrowheads="1"/>
          </p:cNvSpPr>
          <p:nvPr/>
        </p:nvSpPr>
        <p:spPr bwMode="auto">
          <a:xfrm>
            <a:off x="823753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7" name="Rectangle 77"/>
          <p:cNvSpPr>
            <a:spLocks noChangeArrowheads="1"/>
          </p:cNvSpPr>
          <p:nvPr/>
        </p:nvSpPr>
        <p:spPr bwMode="auto">
          <a:xfrm>
            <a:off x="480218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8" name="Rectangle 78"/>
          <p:cNvSpPr>
            <a:spLocks noChangeArrowheads="1"/>
          </p:cNvSpPr>
          <p:nvPr/>
        </p:nvSpPr>
        <p:spPr bwMode="auto">
          <a:xfrm>
            <a:off x="5294313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79" name="Rectangle 79"/>
          <p:cNvSpPr>
            <a:spLocks noChangeArrowheads="1"/>
          </p:cNvSpPr>
          <p:nvPr/>
        </p:nvSpPr>
        <p:spPr bwMode="auto">
          <a:xfrm>
            <a:off x="5784850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0" name="Rectangle 80"/>
          <p:cNvSpPr>
            <a:spLocks noChangeArrowheads="1"/>
          </p:cNvSpPr>
          <p:nvPr/>
        </p:nvSpPr>
        <p:spPr bwMode="auto">
          <a:xfrm>
            <a:off x="6275388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1" name="Rectangle 81"/>
          <p:cNvSpPr>
            <a:spLocks noChangeArrowheads="1"/>
          </p:cNvSpPr>
          <p:nvPr/>
        </p:nvSpPr>
        <p:spPr bwMode="auto">
          <a:xfrm>
            <a:off x="6765925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2" name="Rectangle 82"/>
          <p:cNvSpPr>
            <a:spLocks noChangeArrowheads="1"/>
          </p:cNvSpPr>
          <p:nvPr/>
        </p:nvSpPr>
        <p:spPr bwMode="auto">
          <a:xfrm>
            <a:off x="7256463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3" name="Rectangle 83"/>
          <p:cNvSpPr>
            <a:spLocks noChangeArrowheads="1"/>
          </p:cNvSpPr>
          <p:nvPr/>
        </p:nvSpPr>
        <p:spPr bwMode="auto">
          <a:xfrm>
            <a:off x="7747000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4" name="Rectangle 84"/>
          <p:cNvSpPr>
            <a:spLocks noChangeArrowheads="1"/>
          </p:cNvSpPr>
          <p:nvPr/>
        </p:nvSpPr>
        <p:spPr bwMode="auto">
          <a:xfrm>
            <a:off x="823753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5" name="Rectangle 85"/>
          <p:cNvSpPr>
            <a:spLocks noChangeArrowheads="1"/>
          </p:cNvSpPr>
          <p:nvPr/>
        </p:nvSpPr>
        <p:spPr bwMode="auto">
          <a:xfrm>
            <a:off x="480218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6" name="Rectangle 86"/>
          <p:cNvSpPr>
            <a:spLocks noChangeArrowheads="1"/>
          </p:cNvSpPr>
          <p:nvPr/>
        </p:nvSpPr>
        <p:spPr bwMode="auto">
          <a:xfrm>
            <a:off x="5294313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7" name="Rectangle 87"/>
          <p:cNvSpPr>
            <a:spLocks noChangeArrowheads="1"/>
          </p:cNvSpPr>
          <p:nvPr/>
        </p:nvSpPr>
        <p:spPr bwMode="auto">
          <a:xfrm>
            <a:off x="5784850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8" name="Rectangle 88"/>
          <p:cNvSpPr>
            <a:spLocks noChangeArrowheads="1"/>
          </p:cNvSpPr>
          <p:nvPr/>
        </p:nvSpPr>
        <p:spPr bwMode="auto">
          <a:xfrm>
            <a:off x="6275388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89" name="Rectangle 89"/>
          <p:cNvSpPr>
            <a:spLocks noChangeArrowheads="1"/>
          </p:cNvSpPr>
          <p:nvPr/>
        </p:nvSpPr>
        <p:spPr bwMode="auto">
          <a:xfrm>
            <a:off x="6765925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0" name="Rectangle 90"/>
          <p:cNvSpPr>
            <a:spLocks noChangeArrowheads="1"/>
          </p:cNvSpPr>
          <p:nvPr/>
        </p:nvSpPr>
        <p:spPr bwMode="auto">
          <a:xfrm>
            <a:off x="7256463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1" name="Rectangle 91"/>
          <p:cNvSpPr>
            <a:spLocks noChangeArrowheads="1"/>
          </p:cNvSpPr>
          <p:nvPr/>
        </p:nvSpPr>
        <p:spPr bwMode="auto">
          <a:xfrm>
            <a:off x="7747000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2" name="Rectangle 92"/>
          <p:cNvSpPr>
            <a:spLocks noChangeArrowheads="1"/>
          </p:cNvSpPr>
          <p:nvPr/>
        </p:nvSpPr>
        <p:spPr bwMode="auto">
          <a:xfrm>
            <a:off x="823753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3" name="Rectangle 93"/>
          <p:cNvSpPr>
            <a:spLocks noChangeArrowheads="1"/>
          </p:cNvSpPr>
          <p:nvPr/>
        </p:nvSpPr>
        <p:spPr bwMode="auto">
          <a:xfrm>
            <a:off x="480218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4" name="Rectangle 94"/>
          <p:cNvSpPr>
            <a:spLocks noChangeArrowheads="1"/>
          </p:cNvSpPr>
          <p:nvPr/>
        </p:nvSpPr>
        <p:spPr bwMode="auto">
          <a:xfrm>
            <a:off x="5294313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5" name="Rectangle 95"/>
          <p:cNvSpPr>
            <a:spLocks noChangeArrowheads="1"/>
          </p:cNvSpPr>
          <p:nvPr/>
        </p:nvSpPr>
        <p:spPr bwMode="auto">
          <a:xfrm>
            <a:off x="5784850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6" name="Rectangle 96"/>
          <p:cNvSpPr>
            <a:spLocks noChangeArrowheads="1"/>
          </p:cNvSpPr>
          <p:nvPr/>
        </p:nvSpPr>
        <p:spPr bwMode="auto">
          <a:xfrm>
            <a:off x="6275388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7" name="Rectangle 97"/>
          <p:cNvSpPr>
            <a:spLocks noChangeArrowheads="1"/>
          </p:cNvSpPr>
          <p:nvPr/>
        </p:nvSpPr>
        <p:spPr bwMode="auto">
          <a:xfrm>
            <a:off x="6765925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8" name="Rectangle 98"/>
          <p:cNvSpPr>
            <a:spLocks noChangeArrowheads="1"/>
          </p:cNvSpPr>
          <p:nvPr/>
        </p:nvSpPr>
        <p:spPr bwMode="auto">
          <a:xfrm>
            <a:off x="7256463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899" name="Rectangle 99"/>
          <p:cNvSpPr>
            <a:spLocks noChangeArrowheads="1"/>
          </p:cNvSpPr>
          <p:nvPr/>
        </p:nvSpPr>
        <p:spPr bwMode="auto">
          <a:xfrm>
            <a:off x="7747000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0" name="Rectangle 100"/>
          <p:cNvSpPr>
            <a:spLocks noChangeArrowheads="1"/>
          </p:cNvSpPr>
          <p:nvPr/>
        </p:nvSpPr>
        <p:spPr bwMode="auto">
          <a:xfrm>
            <a:off x="823753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1" name="Rectangle 101"/>
          <p:cNvSpPr>
            <a:spLocks noChangeArrowheads="1"/>
          </p:cNvSpPr>
          <p:nvPr/>
        </p:nvSpPr>
        <p:spPr bwMode="auto">
          <a:xfrm>
            <a:off x="480218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2" name="Rectangle 102"/>
          <p:cNvSpPr>
            <a:spLocks noChangeArrowheads="1"/>
          </p:cNvSpPr>
          <p:nvPr/>
        </p:nvSpPr>
        <p:spPr bwMode="auto">
          <a:xfrm>
            <a:off x="5294313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3" name="Rectangle 103"/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4" name="Rectangle 104"/>
          <p:cNvSpPr>
            <a:spLocks noChangeArrowheads="1"/>
          </p:cNvSpPr>
          <p:nvPr/>
        </p:nvSpPr>
        <p:spPr bwMode="auto">
          <a:xfrm>
            <a:off x="6275388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5" name="Rectangle 105"/>
          <p:cNvSpPr>
            <a:spLocks noChangeArrowheads="1"/>
          </p:cNvSpPr>
          <p:nvPr/>
        </p:nvSpPr>
        <p:spPr bwMode="auto">
          <a:xfrm>
            <a:off x="6765925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6" name="Rectangle 106"/>
          <p:cNvSpPr>
            <a:spLocks noChangeArrowheads="1"/>
          </p:cNvSpPr>
          <p:nvPr/>
        </p:nvSpPr>
        <p:spPr bwMode="auto">
          <a:xfrm>
            <a:off x="7256463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7" name="Rectangle 107"/>
          <p:cNvSpPr>
            <a:spLocks noChangeArrowheads="1"/>
          </p:cNvSpPr>
          <p:nvPr/>
        </p:nvSpPr>
        <p:spPr bwMode="auto">
          <a:xfrm>
            <a:off x="7747000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8" name="Rectangle 108"/>
          <p:cNvSpPr>
            <a:spLocks noChangeArrowheads="1"/>
          </p:cNvSpPr>
          <p:nvPr/>
        </p:nvSpPr>
        <p:spPr bwMode="auto">
          <a:xfrm>
            <a:off x="823753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09" name="Rectangle 109"/>
          <p:cNvSpPr>
            <a:spLocks noChangeArrowheads="1"/>
          </p:cNvSpPr>
          <p:nvPr/>
        </p:nvSpPr>
        <p:spPr bwMode="auto">
          <a:xfrm>
            <a:off x="480218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0" name="Rectangle 110"/>
          <p:cNvSpPr>
            <a:spLocks noChangeArrowheads="1"/>
          </p:cNvSpPr>
          <p:nvPr/>
        </p:nvSpPr>
        <p:spPr bwMode="auto">
          <a:xfrm>
            <a:off x="5294313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1" name="Rectangle 111"/>
          <p:cNvSpPr>
            <a:spLocks noChangeArrowheads="1"/>
          </p:cNvSpPr>
          <p:nvPr/>
        </p:nvSpPr>
        <p:spPr bwMode="auto">
          <a:xfrm>
            <a:off x="5784850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2" name="Rectangle 112"/>
          <p:cNvSpPr>
            <a:spLocks noChangeArrowheads="1"/>
          </p:cNvSpPr>
          <p:nvPr/>
        </p:nvSpPr>
        <p:spPr bwMode="auto">
          <a:xfrm>
            <a:off x="6275388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3" name="Rectangle 113"/>
          <p:cNvSpPr>
            <a:spLocks noChangeArrowheads="1"/>
          </p:cNvSpPr>
          <p:nvPr/>
        </p:nvSpPr>
        <p:spPr bwMode="auto">
          <a:xfrm>
            <a:off x="6765925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4" name="Rectangle 114"/>
          <p:cNvSpPr>
            <a:spLocks noChangeArrowheads="1"/>
          </p:cNvSpPr>
          <p:nvPr/>
        </p:nvSpPr>
        <p:spPr bwMode="auto">
          <a:xfrm>
            <a:off x="7256463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5" name="Rectangle 115"/>
          <p:cNvSpPr>
            <a:spLocks noChangeArrowheads="1"/>
          </p:cNvSpPr>
          <p:nvPr/>
        </p:nvSpPr>
        <p:spPr bwMode="auto">
          <a:xfrm>
            <a:off x="7747000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6" name="Rectangle 116"/>
          <p:cNvSpPr>
            <a:spLocks noChangeArrowheads="1"/>
          </p:cNvSpPr>
          <p:nvPr/>
        </p:nvSpPr>
        <p:spPr bwMode="auto">
          <a:xfrm>
            <a:off x="823753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7" name="Rectangle 117"/>
          <p:cNvSpPr>
            <a:spLocks noChangeArrowheads="1"/>
          </p:cNvSpPr>
          <p:nvPr/>
        </p:nvSpPr>
        <p:spPr bwMode="auto">
          <a:xfrm>
            <a:off x="48021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8" name="Rectangle 118"/>
          <p:cNvSpPr>
            <a:spLocks noChangeArrowheads="1"/>
          </p:cNvSpPr>
          <p:nvPr/>
        </p:nvSpPr>
        <p:spPr bwMode="auto">
          <a:xfrm>
            <a:off x="529431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19" name="Rectangle 119"/>
          <p:cNvSpPr>
            <a:spLocks noChangeArrowheads="1"/>
          </p:cNvSpPr>
          <p:nvPr/>
        </p:nvSpPr>
        <p:spPr bwMode="auto">
          <a:xfrm>
            <a:off x="578485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0" name="Rectangle 120"/>
          <p:cNvSpPr>
            <a:spLocks noChangeArrowheads="1"/>
          </p:cNvSpPr>
          <p:nvPr/>
        </p:nvSpPr>
        <p:spPr bwMode="auto">
          <a:xfrm>
            <a:off x="62753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1" name="Rectangle 121"/>
          <p:cNvSpPr>
            <a:spLocks noChangeArrowheads="1"/>
          </p:cNvSpPr>
          <p:nvPr/>
        </p:nvSpPr>
        <p:spPr bwMode="auto">
          <a:xfrm>
            <a:off x="6765925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2" name="Rectangle 122"/>
          <p:cNvSpPr>
            <a:spLocks noChangeArrowheads="1"/>
          </p:cNvSpPr>
          <p:nvPr/>
        </p:nvSpPr>
        <p:spPr bwMode="auto">
          <a:xfrm>
            <a:off x="725646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3" name="Rectangle 123"/>
          <p:cNvSpPr>
            <a:spLocks noChangeArrowheads="1"/>
          </p:cNvSpPr>
          <p:nvPr/>
        </p:nvSpPr>
        <p:spPr bwMode="auto">
          <a:xfrm>
            <a:off x="774700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4" name="Rectangle 124"/>
          <p:cNvSpPr>
            <a:spLocks noChangeArrowheads="1"/>
          </p:cNvSpPr>
          <p:nvPr/>
        </p:nvSpPr>
        <p:spPr bwMode="auto">
          <a:xfrm>
            <a:off x="823753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5" name="Rectangle 125"/>
          <p:cNvSpPr>
            <a:spLocks noChangeArrowheads="1"/>
          </p:cNvSpPr>
          <p:nvPr/>
        </p:nvSpPr>
        <p:spPr bwMode="auto">
          <a:xfrm>
            <a:off x="48021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6" name="Rectangle 126"/>
          <p:cNvSpPr>
            <a:spLocks noChangeArrowheads="1"/>
          </p:cNvSpPr>
          <p:nvPr/>
        </p:nvSpPr>
        <p:spPr bwMode="auto">
          <a:xfrm>
            <a:off x="529431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7" name="Rectangle 127"/>
          <p:cNvSpPr>
            <a:spLocks noChangeArrowheads="1"/>
          </p:cNvSpPr>
          <p:nvPr/>
        </p:nvSpPr>
        <p:spPr bwMode="auto">
          <a:xfrm>
            <a:off x="578485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8" name="Rectangle 128"/>
          <p:cNvSpPr>
            <a:spLocks noChangeArrowheads="1"/>
          </p:cNvSpPr>
          <p:nvPr/>
        </p:nvSpPr>
        <p:spPr bwMode="auto">
          <a:xfrm>
            <a:off x="62753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29" name="Rectangle 129"/>
          <p:cNvSpPr>
            <a:spLocks noChangeArrowheads="1"/>
          </p:cNvSpPr>
          <p:nvPr/>
        </p:nvSpPr>
        <p:spPr bwMode="auto">
          <a:xfrm>
            <a:off x="6765925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30" name="Rectangle 130"/>
          <p:cNvSpPr>
            <a:spLocks noChangeArrowheads="1"/>
          </p:cNvSpPr>
          <p:nvPr/>
        </p:nvSpPr>
        <p:spPr bwMode="auto">
          <a:xfrm>
            <a:off x="725646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31" name="Rectangle 131"/>
          <p:cNvSpPr>
            <a:spLocks noChangeArrowheads="1"/>
          </p:cNvSpPr>
          <p:nvPr/>
        </p:nvSpPr>
        <p:spPr bwMode="auto">
          <a:xfrm>
            <a:off x="774700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36932" name="Rectangle 132"/>
          <p:cNvSpPr>
            <a:spLocks noChangeArrowheads="1"/>
          </p:cNvSpPr>
          <p:nvPr/>
        </p:nvSpPr>
        <p:spPr bwMode="auto">
          <a:xfrm>
            <a:off x="823753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grpSp>
        <p:nvGrpSpPr>
          <p:cNvPr id="36933" name="Group 133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36936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37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38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39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0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1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2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3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36944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36934" name="Text Box 143"/>
          <p:cNvSpPr txBox="1">
            <a:spLocks noChangeArrowheads="1"/>
          </p:cNvSpPr>
          <p:nvPr/>
        </p:nvSpPr>
        <p:spPr bwMode="auto">
          <a:xfrm>
            <a:off x="1509713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36935" name="Text Box 144"/>
          <p:cNvSpPr txBox="1">
            <a:spLocks noChangeArrowheads="1"/>
          </p:cNvSpPr>
          <p:nvPr/>
        </p:nvSpPr>
        <p:spPr bwMode="auto">
          <a:xfrm>
            <a:off x="5789613" y="1241425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 Example 1</a:t>
            </a: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0" y="6334125"/>
            <a:ext cx="9144000" cy="523875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IE" sz="2400" b="1"/>
              <a:t>Watch out:</a:t>
            </a:r>
            <a:r>
              <a:rPr lang="en-IE" sz="2400"/>
              <a:t> In these examples a 1 refers to a black pixel!</a:t>
            </a:r>
            <a:endParaRPr lang="en-US" sz="2400"/>
          </a:p>
        </p:txBody>
      </p:sp>
      <p:pic>
        <p:nvPicPr>
          <p:cNvPr id="38916" name="Picture 6" descr="ero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9"/>
          <a:stretch>
            <a:fillRect/>
          </a:stretch>
        </p:blipFill>
        <p:spPr bwMode="auto">
          <a:xfrm>
            <a:off x="285750" y="1990725"/>
            <a:ext cx="8297863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1150938" y="3648075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3209925" y="3648075"/>
            <a:ext cx="2228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Erosion by 3*3 square structuring element</a:t>
            </a:r>
            <a:endParaRPr lang="en-US" sz="1800"/>
          </a:p>
        </p:txBody>
      </p:sp>
      <p:sp>
        <p:nvSpPr>
          <p:cNvPr id="38919" name="Text Box 9"/>
          <p:cNvSpPr txBox="1">
            <a:spLocks noChangeArrowheads="1"/>
          </p:cNvSpPr>
          <p:nvPr/>
        </p:nvSpPr>
        <p:spPr bwMode="auto">
          <a:xfrm>
            <a:off x="5605463" y="3648075"/>
            <a:ext cx="2368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Erosion by 5*5 square structuring element</a:t>
            </a:r>
            <a:endParaRPr 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Erosion Example 2</a:t>
            </a:r>
            <a:endParaRPr lang="en-US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322513" y="1747838"/>
          <a:ext cx="4357687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57125" imgH="4321890" progId="CorelPhotoPaint.Image.11">
                  <p:embed/>
                </p:oleObj>
              </mc:Choice>
              <mc:Fallback>
                <p:oleObj name="CorelPhotoPaint.Image.11" r:id="rId3" imgW="4357125" imgH="4321890" progId="CorelPhotoPaint.Image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1747838"/>
                        <a:ext cx="4357687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962025" y="2505075"/>
            <a:ext cx="1319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6650038" y="23812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After erosion with a disc of radius 10</a:t>
            </a:r>
            <a:endParaRPr lang="en-US" sz="1800"/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6654800" y="45529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After erosion with a disc of radius 20</a:t>
            </a:r>
            <a:endParaRPr lang="en-US" sz="1800"/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822325" y="45148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After erosion with a disc of radius 5</a:t>
            </a:r>
            <a:endParaRPr lang="en-US" sz="1800"/>
          </a:p>
        </p:txBody>
      </p:sp>
      <p:grpSp>
        <p:nvGrpSpPr>
          <p:cNvPr id="40968" name="Group 9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40969" name="Picture 10" descr="bo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0" name="Rectangle 1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What Is Erosion For?</a:t>
            </a:r>
            <a:endParaRPr lang="en-US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Erosion can split apart joined objects</a:t>
            </a:r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 sz="1200"/>
          </a:p>
          <a:p>
            <a:pPr marL="0" indent="0" eaLnBrk="1" hangingPunct="1">
              <a:buFontTx/>
              <a:buNone/>
            </a:pPr>
            <a:r>
              <a:rPr lang="en-IE"/>
              <a:t>Erosion can strip away extrusions</a:t>
            </a:r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r>
              <a:rPr lang="en-IE" b="1"/>
              <a:t>Watch out:</a:t>
            </a:r>
            <a:r>
              <a:rPr lang="en-IE"/>
              <a:t> Erosion shrinks objects</a:t>
            </a:r>
            <a:endParaRPr lang="en-US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200150" y="4418013"/>
          <a:ext cx="38989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388875" imgH="6376429" progId="CorelPhotoPaint.Image.9">
                  <p:embed/>
                </p:oleObj>
              </mc:Choice>
              <mc:Fallback>
                <p:oleObj name="CorelPhotoPaint.Image.9" r:id="rId3" imgW="5388875" imgH="6376429" progId="CorelPhotoPaint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1200150" y="4418013"/>
                        <a:ext cx="38989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2355850" y="3346450"/>
            <a:ext cx="250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Erosion can split apart </a:t>
            </a:r>
            <a:endParaRPr lang="en-US" sz="1800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1047750" y="1946275"/>
          <a:ext cx="36607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5" imgW="5388875" imgH="6376429" progId="CorelPhotoPaint.Image.9">
                  <p:embed/>
                </p:oleObj>
              </mc:Choice>
              <mc:Fallback>
                <p:oleObj name="CorelPhotoPaint.Image.9" r:id="rId5" imgW="5388875" imgH="6376429" progId="CorelPhotoPaint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1047750" y="1946275"/>
                        <a:ext cx="3660775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</a:t>
            </a:r>
            <a:endParaRPr lang="en-US"/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Dilation of image </a:t>
            </a:r>
            <a:r>
              <a:rPr lang="en-IE" i="1">
                <a:latin typeface="Times New Roman" panose="02020603050405020304" pitchFamily="18" charset="0"/>
              </a:rPr>
              <a:t>f</a:t>
            </a:r>
            <a:r>
              <a:rPr lang="en-IE"/>
              <a:t> by structuring element </a:t>
            </a:r>
            <a:r>
              <a:rPr lang="en-IE" i="1">
                <a:latin typeface="Times New Roman" panose="02020603050405020304" pitchFamily="18" charset="0"/>
              </a:rPr>
              <a:t>s</a:t>
            </a:r>
            <a:r>
              <a:rPr lang="en-IE"/>
              <a:t> is given by </a:t>
            </a:r>
            <a:r>
              <a:rPr lang="en-IE" i="1">
                <a:latin typeface="Times New Roman" panose="02020603050405020304" pitchFamily="18" charset="0"/>
              </a:rPr>
              <a:t>f </a:t>
            </a:r>
            <a:r>
              <a:rPr lang="en-IE" sz="2400">
                <a:sym typeface="Webdings" panose="05030102010509060703" pitchFamily="18" charset="2"/>
              </a:rPr>
              <a:t>   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s</a:t>
            </a:r>
          </a:p>
          <a:p>
            <a:pPr marL="0" indent="0" eaLnBrk="1" hangingPunct="1">
              <a:buFontTx/>
              <a:buNone/>
            </a:pPr>
            <a:r>
              <a:rPr lang="en-IE">
                <a:sym typeface="Webdings" panose="05030102010509060703" pitchFamily="18" charset="2"/>
              </a:rPr>
              <a:t>The structuring element s is positioned with its origin at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(x, y)</a:t>
            </a:r>
            <a:r>
              <a:rPr lang="en-IE"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 eaLnBrk="1" hangingPunct="1">
              <a:buFontTx/>
              <a:buNone/>
            </a:pPr>
            <a:endParaRPr lang="en-US"/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379663" y="1989138"/>
          <a:ext cx="2921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1989138"/>
                        <a:ext cx="2921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1454150" y="41275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0" imgH="457200" progId="Equation.3">
                  <p:embed/>
                </p:oleObj>
              </mc:Choice>
              <mc:Fallback>
                <p:oleObj name="Equation" r:id="rId5" imgW="13968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4127500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 Example</a:t>
            </a:r>
            <a:endParaRPr lang="en-US"/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47826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7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8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9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0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1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2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3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4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5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6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7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8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39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0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1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2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3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4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5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6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7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8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49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0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1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2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3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4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5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6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7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8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59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0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1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2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3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4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5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6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7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8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69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0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1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2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3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4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5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6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7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8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79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0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1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2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3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4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5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6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7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8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89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-100013" y="1573213"/>
            <a:ext cx="1474788" cy="1463675"/>
            <a:chOff x="262" y="1078"/>
            <a:chExt cx="929" cy="922"/>
          </a:xfrm>
        </p:grpSpPr>
        <p:sp>
          <p:nvSpPr>
            <p:cNvPr id="47817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8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9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0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1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2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3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4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25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47109" name="Text Box 78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47110" name="Group 79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47808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9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0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1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2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3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4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5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16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387350" y="1573213"/>
            <a:ext cx="1474788" cy="1463675"/>
            <a:chOff x="262" y="1078"/>
            <a:chExt cx="929" cy="922"/>
          </a:xfrm>
        </p:grpSpPr>
        <p:sp>
          <p:nvSpPr>
            <p:cNvPr id="47799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0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1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2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3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4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5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6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807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884238" y="1573213"/>
            <a:ext cx="1474787" cy="1463675"/>
            <a:chOff x="262" y="1078"/>
            <a:chExt cx="929" cy="922"/>
          </a:xfrm>
        </p:grpSpPr>
        <p:sp>
          <p:nvSpPr>
            <p:cNvPr id="47790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1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2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3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4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5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6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7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98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1855788" y="1573213"/>
            <a:ext cx="1474787" cy="1463675"/>
            <a:chOff x="262" y="1078"/>
            <a:chExt cx="929" cy="922"/>
          </a:xfrm>
        </p:grpSpPr>
        <p:sp>
          <p:nvSpPr>
            <p:cNvPr id="47781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2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3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4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5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6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7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8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9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2347913" y="1573213"/>
            <a:ext cx="1474787" cy="1463675"/>
            <a:chOff x="262" y="1078"/>
            <a:chExt cx="929" cy="922"/>
          </a:xfrm>
        </p:grpSpPr>
        <p:sp>
          <p:nvSpPr>
            <p:cNvPr id="47772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3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4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5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6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7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8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9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80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2825750" y="1573213"/>
            <a:ext cx="1474788" cy="1463675"/>
            <a:chOff x="262" y="1078"/>
            <a:chExt cx="929" cy="922"/>
          </a:xfrm>
        </p:grpSpPr>
        <p:sp>
          <p:nvSpPr>
            <p:cNvPr id="47763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4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5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6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7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8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9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0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71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3317875" y="1573213"/>
            <a:ext cx="1474788" cy="1463675"/>
            <a:chOff x="262" y="1078"/>
            <a:chExt cx="929" cy="922"/>
          </a:xfrm>
        </p:grpSpPr>
        <p:sp>
          <p:nvSpPr>
            <p:cNvPr id="47754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5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6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7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8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9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0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1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62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1381125" y="1573213"/>
            <a:ext cx="1474788" cy="1463675"/>
            <a:chOff x="262" y="1078"/>
            <a:chExt cx="929" cy="922"/>
          </a:xfrm>
        </p:grpSpPr>
        <p:sp>
          <p:nvSpPr>
            <p:cNvPr id="47745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6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7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8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9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0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1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2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53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-100013" y="1077913"/>
            <a:ext cx="1474788" cy="1463675"/>
            <a:chOff x="262" y="1078"/>
            <a:chExt cx="929" cy="922"/>
          </a:xfrm>
        </p:grpSpPr>
        <p:sp>
          <p:nvSpPr>
            <p:cNvPr id="47736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7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8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9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0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1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2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3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44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387350" y="1077913"/>
            <a:ext cx="1474788" cy="1463675"/>
            <a:chOff x="262" y="1078"/>
            <a:chExt cx="929" cy="922"/>
          </a:xfrm>
        </p:grpSpPr>
        <p:sp>
          <p:nvSpPr>
            <p:cNvPr id="47727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8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9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0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1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2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3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4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35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884238" y="1077913"/>
            <a:ext cx="1474787" cy="1463675"/>
            <a:chOff x="262" y="1078"/>
            <a:chExt cx="929" cy="922"/>
          </a:xfrm>
        </p:grpSpPr>
        <p:sp>
          <p:nvSpPr>
            <p:cNvPr id="47718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9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0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1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2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3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4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5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26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1855788" y="1077913"/>
            <a:ext cx="1474787" cy="1463675"/>
            <a:chOff x="262" y="1078"/>
            <a:chExt cx="929" cy="922"/>
          </a:xfrm>
        </p:grpSpPr>
        <p:sp>
          <p:nvSpPr>
            <p:cNvPr id="47709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0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1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2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3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4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5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6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17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2347913" y="1077913"/>
            <a:ext cx="1474787" cy="1463675"/>
            <a:chOff x="262" y="1078"/>
            <a:chExt cx="929" cy="922"/>
          </a:xfrm>
        </p:grpSpPr>
        <p:sp>
          <p:nvSpPr>
            <p:cNvPr id="47700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1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2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3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4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5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6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7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708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2825750" y="1077913"/>
            <a:ext cx="1474788" cy="1463675"/>
            <a:chOff x="262" y="1078"/>
            <a:chExt cx="929" cy="922"/>
          </a:xfrm>
        </p:grpSpPr>
        <p:sp>
          <p:nvSpPr>
            <p:cNvPr id="47691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2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3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4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5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6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7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8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9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3317875" y="1077913"/>
            <a:ext cx="1474788" cy="1463675"/>
            <a:chOff x="262" y="1078"/>
            <a:chExt cx="929" cy="922"/>
          </a:xfrm>
        </p:grpSpPr>
        <p:sp>
          <p:nvSpPr>
            <p:cNvPr id="47682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3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4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5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6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7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8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9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90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1381125" y="1077913"/>
            <a:ext cx="1474788" cy="1463675"/>
            <a:chOff x="262" y="1078"/>
            <a:chExt cx="929" cy="922"/>
          </a:xfrm>
        </p:grpSpPr>
        <p:sp>
          <p:nvSpPr>
            <p:cNvPr id="47673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4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5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6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7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8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9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0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81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-100013" y="2071688"/>
            <a:ext cx="1474788" cy="1463675"/>
            <a:chOff x="262" y="1078"/>
            <a:chExt cx="929" cy="922"/>
          </a:xfrm>
        </p:grpSpPr>
        <p:sp>
          <p:nvSpPr>
            <p:cNvPr id="47664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5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6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7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8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9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0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1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72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387350" y="2071688"/>
            <a:ext cx="1474788" cy="1463675"/>
            <a:chOff x="262" y="1078"/>
            <a:chExt cx="929" cy="922"/>
          </a:xfrm>
        </p:grpSpPr>
        <p:sp>
          <p:nvSpPr>
            <p:cNvPr id="47655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6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7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8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9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0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1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2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63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884238" y="2071688"/>
            <a:ext cx="1474787" cy="1463675"/>
            <a:chOff x="262" y="1078"/>
            <a:chExt cx="929" cy="922"/>
          </a:xfrm>
        </p:grpSpPr>
        <p:sp>
          <p:nvSpPr>
            <p:cNvPr id="47646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7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8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9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0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1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2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3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54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1855788" y="2071688"/>
            <a:ext cx="1474787" cy="1463675"/>
            <a:chOff x="262" y="1078"/>
            <a:chExt cx="929" cy="922"/>
          </a:xfrm>
        </p:grpSpPr>
        <p:sp>
          <p:nvSpPr>
            <p:cNvPr id="47637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8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9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0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1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2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3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4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45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2347913" y="2071688"/>
            <a:ext cx="1474787" cy="1463675"/>
            <a:chOff x="262" y="1078"/>
            <a:chExt cx="929" cy="922"/>
          </a:xfrm>
        </p:grpSpPr>
        <p:sp>
          <p:nvSpPr>
            <p:cNvPr id="47628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9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0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1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2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3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4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5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36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2825750" y="2071688"/>
            <a:ext cx="1474788" cy="1463675"/>
            <a:chOff x="262" y="1078"/>
            <a:chExt cx="929" cy="922"/>
          </a:xfrm>
        </p:grpSpPr>
        <p:sp>
          <p:nvSpPr>
            <p:cNvPr id="47619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0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1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2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3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4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5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6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27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3317875" y="2071688"/>
            <a:ext cx="1474788" cy="1463675"/>
            <a:chOff x="262" y="1078"/>
            <a:chExt cx="929" cy="922"/>
          </a:xfrm>
        </p:grpSpPr>
        <p:sp>
          <p:nvSpPr>
            <p:cNvPr id="47610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1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2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3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4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5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6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7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18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1381125" y="2071688"/>
            <a:ext cx="1474788" cy="1463675"/>
            <a:chOff x="262" y="1078"/>
            <a:chExt cx="929" cy="922"/>
          </a:xfrm>
        </p:grpSpPr>
        <p:sp>
          <p:nvSpPr>
            <p:cNvPr id="47601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2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3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4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5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6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7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8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9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-100013" y="2554288"/>
            <a:ext cx="1474788" cy="1463675"/>
            <a:chOff x="262" y="1078"/>
            <a:chExt cx="929" cy="922"/>
          </a:xfrm>
        </p:grpSpPr>
        <p:sp>
          <p:nvSpPr>
            <p:cNvPr id="47592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3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4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5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6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7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8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9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600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387350" y="2554288"/>
            <a:ext cx="1474788" cy="1463675"/>
            <a:chOff x="262" y="1078"/>
            <a:chExt cx="929" cy="922"/>
          </a:xfrm>
        </p:grpSpPr>
        <p:sp>
          <p:nvSpPr>
            <p:cNvPr id="47583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4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5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6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7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8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9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0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91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884238" y="2554288"/>
            <a:ext cx="1474787" cy="1463675"/>
            <a:chOff x="262" y="1078"/>
            <a:chExt cx="929" cy="922"/>
          </a:xfrm>
        </p:grpSpPr>
        <p:sp>
          <p:nvSpPr>
            <p:cNvPr id="47574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5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6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7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8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9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0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1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82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1855788" y="2554288"/>
            <a:ext cx="1474787" cy="1463675"/>
            <a:chOff x="262" y="1078"/>
            <a:chExt cx="929" cy="922"/>
          </a:xfrm>
        </p:grpSpPr>
        <p:sp>
          <p:nvSpPr>
            <p:cNvPr id="47565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6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7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8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9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0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1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2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73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245" name="Group 359"/>
          <p:cNvGrpSpPr>
            <a:grpSpLocks/>
          </p:cNvGrpSpPr>
          <p:nvPr/>
        </p:nvGrpSpPr>
        <p:grpSpPr bwMode="auto">
          <a:xfrm>
            <a:off x="2347913" y="2554288"/>
            <a:ext cx="1474787" cy="1463675"/>
            <a:chOff x="262" y="1078"/>
            <a:chExt cx="929" cy="922"/>
          </a:xfrm>
        </p:grpSpPr>
        <p:sp>
          <p:nvSpPr>
            <p:cNvPr id="47556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7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8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9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0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1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2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3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64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255" name="Group 369"/>
          <p:cNvGrpSpPr>
            <a:grpSpLocks/>
          </p:cNvGrpSpPr>
          <p:nvPr/>
        </p:nvGrpSpPr>
        <p:grpSpPr bwMode="auto">
          <a:xfrm>
            <a:off x="2825750" y="2554288"/>
            <a:ext cx="1474788" cy="1463675"/>
            <a:chOff x="262" y="1078"/>
            <a:chExt cx="929" cy="922"/>
          </a:xfrm>
        </p:grpSpPr>
        <p:sp>
          <p:nvSpPr>
            <p:cNvPr id="47547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8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9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0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1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2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3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4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55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20" name="Group 379"/>
          <p:cNvGrpSpPr>
            <a:grpSpLocks/>
          </p:cNvGrpSpPr>
          <p:nvPr/>
        </p:nvGrpSpPr>
        <p:grpSpPr bwMode="auto">
          <a:xfrm>
            <a:off x="3317875" y="2554288"/>
            <a:ext cx="1474788" cy="1463675"/>
            <a:chOff x="262" y="1078"/>
            <a:chExt cx="929" cy="922"/>
          </a:xfrm>
        </p:grpSpPr>
        <p:sp>
          <p:nvSpPr>
            <p:cNvPr id="47538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9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0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1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2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3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4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5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46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30" name="Group 389"/>
          <p:cNvGrpSpPr>
            <a:grpSpLocks/>
          </p:cNvGrpSpPr>
          <p:nvPr/>
        </p:nvGrpSpPr>
        <p:grpSpPr bwMode="auto">
          <a:xfrm>
            <a:off x="1381125" y="2554288"/>
            <a:ext cx="1474788" cy="1463675"/>
            <a:chOff x="262" y="1078"/>
            <a:chExt cx="929" cy="922"/>
          </a:xfrm>
        </p:grpSpPr>
        <p:sp>
          <p:nvSpPr>
            <p:cNvPr id="47529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0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1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2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3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4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5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6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37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47142" name="Group 399"/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178" y="1075"/>
            <a:chExt cx="2474" cy="2457"/>
          </a:xfrm>
        </p:grpSpPr>
        <p:sp>
          <p:nvSpPr>
            <p:cNvPr id="47465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6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7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8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9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0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1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2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3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4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5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6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7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8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79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0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1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2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3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4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5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6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7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8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89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0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1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2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3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4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5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6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7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8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99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0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1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2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3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4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5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6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7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8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09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0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1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2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3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4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5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6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7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8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19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0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1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2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3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4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5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6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7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528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50" name="Group 464"/>
          <p:cNvGrpSpPr>
            <a:grpSpLocks/>
          </p:cNvGrpSpPr>
          <p:nvPr/>
        </p:nvGrpSpPr>
        <p:grpSpPr bwMode="auto">
          <a:xfrm>
            <a:off x="-98425" y="3041650"/>
            <a:ext cx="1474788" cy="1463675"/>
            <a:chOff x="262" y="1078"/>
            <a:chExt cx="929" cy="922"/>
          </a:xfrm>
        </p:grpSpPr>
        <p:sp>
          <p:nvSpPr>
            <p:cNvPr id="47456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7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8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9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0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1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2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3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64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60" name="Group 474"/>
          <p:cNvGrpSpPr>
            <a:grpSpLocks/>
          </p:cNvGrpSpPr>
          <p:nvPr/>
        </p:nvGrpSpPr>
        <p:grpSpPr bwMode="auto">
          <a:xfrm>
            <a:off x="388938" y="3041650"/>
            <a:ext cx="1474787" cy="1463675"/>
            <a:chOff x="262" y="1078"/>
            <a:chExt cx="929" cy="922"/>
          </a:xfrm>
        </p:grpSpPr>
        <p:sp>
          <p:nvSpPr>
            <p:cNvPr id="47447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8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9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0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1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2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3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4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55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70" name="Group 484"/>
          <p:cNvGrpSpPr>
            <a:grpSpLocks/>
          </p:cNvGrpSpPr>
          <p:nvPr/>
        </p:nvGrpSpPr>
        <p:grpSpPr bwMode="auto">
          <a:xfrm>
            <a:off x="885825" y="3041650"/>
            <a:ext cx="1474788" cy="1463675"/>
            <a:chOff x="262" y="1078"/>
            <a:chExt cx="929" cy="922"/>
          </a:xfrm>
        </p:grpSpPr>
        <p:sp>
          <p:nvSpPr>
            <p:cNvPr id="47438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9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0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1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2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3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4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5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46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80" name="Group 494"/>
          <p:cNvGrpSpPr>
            <a:grpSpLocks/>
          </p:cNvGrpSpPr>
          <p:nvPr/>
        </p:nvGrpSpPr>
        <p:grpSpPr bwMode="auto">
          <a:xfrm>
            <a:off x="1857375" y="3041650"/>
            <a:ext cx="1474788" cy="1463675"/>
            <a:chOff x="262" y="1078"/>
            <a:chExt cx="929" cy="922"/>
          </a:xfrm>
        </p:grpSpPr>
        <p:sp>
          <p:nvSpPr>
            <p:cNvPr id="47429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0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1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2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3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4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5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6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37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390" name="Group 504"/>
          <p:cNvGrpSpPr>
            <a:grpSpLocks/>
          </p:cNvGrpSpPr>
          <p:nvPr/>
        </p:nvGrpSpPr>
        <p:grpSpPr bwMode="auto">
          <a:xfrm>
            <a:off x="2349500" y="3041650"/>
            <a:ext cx="1474788" cy="1463675"/>
            <a:chOff x="262" y="1078"/>
            <a:chExt cx="929" cy="922"/>
          </a:xfrm>
        </p:grpSpPr>
        <p:sp>
          <p:nvSpPr>
            <p:cNvPr id="47420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1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2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3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4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5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6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7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28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00" name="Group 514"/>
          <p:cNvGrpSpPr>
            <a:grpSpLocks/>
          </p:cNvGrpSpPr>
          <p:nvPr/>
        </p:nvGrpSpPr>
        <p:grpSpPr bwMode="auto">
          <a:xfrm>
            <a:off x="2827338" y="3041650"/>
            <a:ext cx="1474787" cy="1463675"/>
            <a:chOff x="262" y="1078"/>
            <a:chExt cx="929" cy="922"/>
          </a:xfrm>
        </p:grpSpPr>
        <p:sp>
          <p:nvSpPr>
            <p:cNvPr id="47411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2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3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4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5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6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7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8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9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10" name="Group 524"/>
          <p:cNvGrpSpPr>
            <a:grpSpLocks/>
          </p:cNvGrpSpPr>
          <p:nvPr/>
        </p:nvGrpSpPr>
        <p:grpSpPr bwMode="auto">
          <a:xfrm>
            <a:off x="3319463" y="3041650"/>
            <a:ext cx="1474787" cy="1463675"/>
            <a:chOff x="262" y="1078"/>
            <a:chExt cx="929" cy="922"/>
          </a:xfrm>
        </p:grpSpPr>
        <p:sp>
          <p:nvSpPr>
            <p:cNvPr id="47402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3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4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5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6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7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8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9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10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20" name="Group 534"/>
          <p:cNvGrpSpPr>
            <a:grpSpLocks/>
          </p:cNvGrpSpPr>
          <p:nvPr/>
        </p:nvGrpSpPr>
        <p:grpSpPr bwMode="auto">
          <a:xfrm>
            <a:off x="1382713" y="3041650"/>
            <a:ext cx="1474787" cy="1463675"/>
            <a:chOff x="262" y="1078"/>
            <a:chExt cx="929" cy="922"/>
          </a:xfrm>
        </p:grpSpPr>
        <p:sp>
          <p:nvSpPr>
            <p:cNvPr id="47393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4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5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6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7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8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9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0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401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30" name="Group 544"/>
          <p:cNvGrpSpPr>
            <a:grpSpLocks/>
          </p:cNvGrpSpPr>
          <p:nvPr/>
        </p:nvGrpSpPr>
        <p:grpSpPr bwMode="auto">
          <a:xfrm>
            <a:off x="-100013" y="3538538"/>
            <a:ext cx="1474788" cy="1463675"/>
            <a:chOff x="262" y="1078"/>
            <a:chExt cx="929" cy="922"/>
          </a:xfrm>
        </p:grpSpPr>
        <p:sp>
          <p:nvSpPr>
            <p:cNvPr id="47384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5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6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7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8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9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0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1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92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40" name="Group 554"/>
          <p:cNvGrpSpPr>
            <a:grpSpLocks/>
          </p:cNvGrpSpPr>
          <p:nvPr/>
        </p:nvGrpSpPr>
        <p:grpSpPr bwMode="auto">
          <a:xfrm>
            <a:off x="387350" y="3538538"/>
            <a:ext cx="1474788" cy="1463675"/>
            <a:chOff x="262" y="1078"/>
            <a:chExt cx="929" cy="922"/>
          </a:xfrm>
        </p:grpSpPr>
        <p:sp>
          <p:nvSpPr>
            <p:cNvPr id="47375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6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7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8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9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0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1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2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83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50" name="Group 564"/>
          <p:cNvGrpSpPr>
            <a:grpSpLocks/>
          </p:cNvGrpSpPr>
          <p:nvPr/>
        </p:nvGrpSpPr>
        <p:grpSpPr bwMode="auto">
          <a:xfrm>
            <a:off x="884238" y="3538538"/>
            <a:ext cx="1474787" cy="1463675"/>
            <a:chOff x="262" y="1078"/>
            <a:chExt cx="929" cy="922"/>
          </a:xfrm>
        </p:grpSpPr>
        <p:sp>
          <p:nvSpPr>
            <p:cNvPr id="47366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7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8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9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0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1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2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3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74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60" name="Group 574"/>
          <p:cNvGrpSpPr>
            <a:grpSpLocks/>
          </p:cNvGrpSpPr>
          <p:nvPr/>
        </p:nvGrpSpPr>
        <p:grpSpPr bwMode="auto">
          <a:xfrm>
            <a:off x="1855788" y="3538538"/>
            <a:ext cx="1474787" cy="1463675"/>
            <a:chOff x="262" y="1078"/>
            <a:chExt cx="929" cy="922"/>
          </a:xfrm>
        </p:grpSpPr>
        <p:sp>
          <p:nvSpPr>
            <p:cNvPr id="47357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8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9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0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1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2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3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4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65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70" name="Group 584"/>
          <p:cNvGrpSpPr>
            <a:grpSpLocks/>
          </p:cNvGrpSpPr>
          <p:nvPr/>
        </p:nvGrpSpPr>
        <p:grpSpPr bwMode="auto">
          <a:xfrm>
            <a:off x="2347913" y="3538538"/>
            <a:ext cx="1474787" cy="1463675"/>
            <a:chOff x="262" y="1078"/>
            <a:chExt cx="929" cy="922"/>
          </a:xfrm>
        </p:grpSpPr>
        <p:sp>
          <p:nvSpPr>
            <p:cNvPr id="47348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9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0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1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2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3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4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5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56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80" name="Group 594"/>
          <p:cNvGrpSpPr>
            <a:grpSpLocks/>
          </p:cNvGrpSpPr>
          <p:nvPr/>
        </p:nvGrpSpPr>
        <p:grpSpPr bwMode="auto">
          <a:xfrm>
            <a:off x="2825750" y="3538538"/>
            <a:ext cx="1474788" cy="1463675"/>
            <a:chOff x="262" y="1078"/>
            <a:chExt cx="929" cy="922"/>
          </a:xfrm>
        </p:grpSpPr>
        <p:sp>
          <p:nvSpPr>
            <p:cNvPr id="47339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0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1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2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3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4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5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6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47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490" name="Group 604"/>
          <p:cNvGrpSpPr>
            <a:grpSpLocks/>
          </p:cNvGrpSpPr>
          <p:nvPr/>
        </p:nvGrpSpPr>
        <p:grpSpPr bwMode="auto">
          <a:xfrm>
            <a:off x="3317875" y="3538538"/>
            <a:ext cx="1474788" cy="1463675"/>
            <a:chOff x="262" y="1078"/>
            <a:chExt cx="929" cy="922"/>
          </a:xfrm>
        </p:grpSpPr>
        <p:sp>
          <p:nvSpPr>
            <p:cNvPr id="47330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1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2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3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4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5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6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7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38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00" name="Group 614"/>
          <p:cNvGrpSpPr>
            <a:grpSpLocks/>
          </p:cNvGrpSpPr>
          <p:nvPr/>
        </p:nvGrpSpPr>
        <p:grpSpPr bwMode="auto">
          <a:xfrm>
            <a:off x="1381125" y="3538538"/>
            <a:ext cx="1474788" cy="1463675"/>
            <a:chOff x="262" y="1078"/>
            <a:chExt cx="929" cy="922"/>
          </a:xfrm>
        </p:grpSpPr>
        <p:sp>
          <p:nvSpPr>
            <p:cNvPr id="47321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2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3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4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5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6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7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8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9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10" name="Group 624"/>
          <p:cNvGrpSpPr>
            <a:grpSpLocks/>
          </p:cNvGrpSpPr>
          <p:nvPr/>
        </p:nvGrpSpPr>
        <p:grpSpPr bwMode="auto">
          <a:xfrm>
            <a:off x="-98425" y="4011613"/>
            <a:ext cx="1474788" cy="1463675"/>
            <a:chOff x="262" y="1078"/>
            <a:chExt cx="929" cy="922"/>
          </a:xfrm>
        </p:grpSpPr>
        <p:sp>
          <p:nvSpPr>
            <p:cNvPr id="47312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3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4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5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6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7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8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9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20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20" name="Group 634"/>
          <p:cNvGrpSpPr>
            <a:grpSpLocks/>
          </p:cNvGrpSpPr>
          <p:nvPr/>
        </p:nvGrpSpPr>
        <p:grpSpPr bwMode="auto">
          <a:xfrm>
            <a:off x="388938" y="4011613"/>
            <a:ext cx="1474787" cy="1463675"/>
            <a:chOff x="262" y="1078"/>
            <a:chExt cx="929" cy="922"/>
          </a:xfrm>
        </p:grpSpPr>
        <p:sp>
          <p:nvSpPr>
            <p:cNvPr id="47303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4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5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6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7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8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9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0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11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30" name="Group 644"/>
          <p:cNvGrpSpPr>
            <a:grpSpLocks/>
          </p:cNvGrpSpPr>
          <p:nvPr/>
        </p:nvGrpSpPr>
        <p:grpSpPr bwMode="auto">
          <a:xfrm>
            <a:off x="885825" y="4011613"/>
            <a:ext cx="1474788" cy="1463675"/>
            <a:chOff x="262" y="1078"/>
            <a:chExt cx="929" cy="922"/>
          </a:xfrm>
        </p:grpSpPr>
        <p:sp>
          <p:nvSpPr>
            <p:cNvPr id="47294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5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6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7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8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9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0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1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302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40" name="Group 654"/>
          <p:cNvGrpSpPr>
            <a:grpSpLocks/>
          </p:cNvGrpSpPr>
          <p:nvPr/>
        </p:nvGrpSpPr>
        <p:grpSpPr bwMode="auto">
          <a:xfrm>
            <a:off x="1857375" y="4011613"/>
            <a:ext cx="1474788" cy="1463675"/>
            <a:chOff x="262" y="1078"/>
            <a:chExt cx="929" cy="922"/>
          </a:xfrm>
        </p:grpSpPr>
        <p:sp>
          <p:nvSpPr>
            <p:cNvPr id="47285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6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7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8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9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0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1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2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93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50" name="Group 664"/>
          <p:cNvGrpSpPr>
            <a:grpSpLocks/>
          </p:cNvGrpSpPr>
          <p:nvPr/>
        </p:nvGrpSpPr>
        <p:grpSpPr bwMode="auto">
          <a:xfrm>
            <a:off x="2349500" y="4011613"/>
            <a:ext cx="1474788" cy="1463675"/>
            <a:chOff x="262" y="1078"/>
            <a:chExt cx="929" cy="922"/>
          </a:xfrm>
        </p:grpSpPr>
        <p:sp>
          <p:nvSpPr>
            <p:cNvPr id="47276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7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8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9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0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1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2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3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84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60" name="Group 674"/>
          <p:cNvGrpSpPr>
            <a:grpSpLocks/>
          </p:cNvGrpSpPr>
          <p:nvPr/>
        </p:nvGrpSpPr>
        <p:grpSpPr bwMode="auto">
          <a:xfrm>
            <a:off x="2827338" y="4011613"/>
            <a:ext cx="1474787" cy="1463675"/>
            <a:chOff x="262" y="1078"/>
            <a:chExt cx="929" cy="922"/>
          </a:xfrm>
        </p:grpSpPr>
        <p:sp>
          <p:nvSpPr>
            <p:cNvPr id="47267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8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9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0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1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2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3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4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75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70" name="Group 684"/>
          <p:cNvGrpSpPr>
            <a:grpSpLocks/>
          </p:cNvGrpSpPr>
          <p:nvPr/>
        </p:nvGrpSpPr>
        <p:grpSpPr bwMode="auto">
          <a:xfrm>
            <a:off x="3319463" y="4011613"/>
            <a:ext cx="1474787" cy="1463675"/>
            <a:chOff x="262" y="1078"/>
            <a:chExt cx="929" cy="922"/>
          </a:xfrm>
        </p:grpSpPr>
        <p:sp>
          <p:nvSpPr>
            <p:cNvPr id="47258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9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0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1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2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3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4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5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66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80" name="Group 694"/>
          <p:cNvGrpSpPr>
            <a:grpSpLocks/>
          </p:cNvGrpSpPr>
          <p:nvPr/>
        </p:nvGrpSpPr>
        <p:grpSpPr bwMode="auto">
          <a:xfrm>
            <a:off x="1382713" y="4011613"/>
            <a:ext cx="1474787" cy="1463675"/>
            <a:chOff x="262" y="1078"/>
            <a:chExt cx="929" cy="922"/>
          </a:xfrm>
        </p:grpSpPr>
        <p:sp>
          <p:nvSpPr>
            <p:cNvPr id="47249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0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1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2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3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4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5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6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57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590" name="Group 704"/>
          <p:cNvGrpSpPr>
            <a:grpSpLocks/>
          </p:cNvGrpSpPr>
          <p:nvPr/>
        </p:nvGrpSpPr>
        <p:grpSpPr bwMode="auto">
          <a:xfrm>
            <a:off x="-100013" y="4508500"/>
            <a:ext cx="1474788" cy="1463675"/>
            <a:chOff x="262" y="1078"/>
            <a:chExt cx="929" cy="922"/>
          </a:xfrm>
        </p:grpSpPr>
        <p:sp>
          <p:nvSpPr>
            <p:cNvPr id="47240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1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2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3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4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5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6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7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48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9856" name="Group 714"/>
          <p:cNvGrpSpPr>
            <a:grpSpLocks/>
          </p:cNvGrpSpPr>
          <p:nvPr/>
        </p:nvGrpSpPr>
        <p:grpSpPr bwMode="auto">
          <a:xfrm>
            <a:off x="387350" y="4508500"/>
            <a:ext cx="1474788" cy="1463675"/>
            <a:chOff x="262" y="1078"/>
            <a:chExt cx="929" cy="922"/>
          </a:xfrm>
        </p:grpSpPr>
        <p:sp>
          <p:nvSpPr>
            <p:cNvPr id="47231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2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3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4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5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6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7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8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9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9857" name="Group 724"/>
          <p:cNvGrpSpPr>
            <a:grpSpLocks/>
          </p:cNvGrpSpPr>
          <p:nvPr/>
        </p:nvGrpSpPr>
        <p:grpSpPr bwMode="auto">
          <a:xfrm>
            <a:off x="884238" y="4508500"/>
            <a:ext cx="1474787" cy="1463675"/>
            <a:chOff x="262" y="1078"/>
            <a:chExt cx="929" cy="922"/>
          </a:xfrm>
        </p:grpSpPr>
        <p:sp>
          <p:nvSpPr>
            <p:cNvPr id="47222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3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4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5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6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7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8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9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30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9859" name="Group 734"/>
          <p:cNvGrpSpPr>
            <a:grpSpLocks/>
          </p:cNvGrpSpPr>
          <p:nvPr/>
        </p:nvGrpSpPr>
        <p:grpSpPr bwMode="auto">
          <a:xfrm>
            <a:off x="1855788" y="4508500"/>
            <a:ext cx="1474787" cy="1463675"/>
            <a:chOff x="262" y="1078"/>
            <a:chExt cx="929" cy="922"/>
          </a:xfrm>
        </p:grpSpPr>
        <p:sp>
          <p:nvSpPr>
            <p:cNvPr id="47213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4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5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6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7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8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9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0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21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600" name="Group 744"/>
          <p:cNvGrpSpPr>
            <a:grpSpLocks/>
          </p:cNvGrpSpPr>
          <p:nvPr/>
        </p:nvGrpSpPr>
        <p:grpSpPr bwMode="auto">
          <a:xfrm>
            <a:off x="2347913" y="4508500"/>
            <a:ext cx="1474787" cy="1463675"/>
            <a:chOff x="262" y="1078"/>
            <a:chExt cx="929" cy="922"/>
          </a:xfrm>
        </p:grpSpPr>
        <p:sp>
          <p:nvSpPr>
            <p:cNvPr id="47204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5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6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7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8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9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0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1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12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610" name="Group 754"/>
          <p:cNvGrpSpPr>
            <a:grpSpLocks/>
          </p:cNvGrpSpPr>
          <p:nvPr/>
        </p:nvGrpSpPr>
        <p:grpSpPr bwMode="auto">
          <a:xfrm>
            <a:off x="2825750" y="4508500"/>
            <a:ext cx="1474788" cy="1463675"/>
            <a:chOff x="262" y="1078"/>
            <a:chExt cx="929" cy="922"/>
          </a:xfrm>
        </p:grpSpPr>
        <p:sp>
          <p:nvSpPr>
            <p:cNvPr id="47195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6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7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8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9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0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1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2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203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620" name="Group 764"/>
          <p:cNvGrpSpPr>
            <a:grpSpLocks/>
          </p:cNvGrpSpPr>
          <p:nvPr/>
        </p:nvGrpSpPr>
        <p:grpSpPr bwMode="auto">
          <a:xfrm>
            <a:off x="3317875" y="4508500"/>
            <a:ext cx="1474788" cy="1463675"/>
            <a:chOff x="262" y="1078"/>
            <a:chExt cx="929" cy="922"/>
          </a:xfrm>
        </p:grpSpPr>
        <p:sp>
          <p:nvSpPr>
            <p:cNvPr id="47186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7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8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9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0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1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2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3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94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0630" name="Group 774"/>
          <p:cNvGrpSpPr>
            <a:grpSpLocks/>
          </p:cNvGrpSpPr>
          <p:nvPr/>
        </p:nvGrpSpPr>
        <p:grpSpPr bwMode="auto">
          <a:xfrm>
            <a:off x="1381125" y="4508500"/>
            <a:ext cx="1474788" cy="1463675"/>
            <a:chOff x="262" y="1078"/>
            <a:chExt cx="929" cy="922"/>
          </a:xfrm>
        </p:grpSpPr>
        <p:sp>
          <p:nvSpPr>
            <p:cNvPr id="47177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78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79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0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1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2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3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4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7185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47175" name="Text Box 784"/>
          <p:cNvSpPr txBox="1">
            <a:spLocks noChangeArrowheads="1"/>
          </p:cNvSpPr>
          <p:nvPr/>
        </p:nvSpPr>
        <p:spPr bwMode="auto">
          <a:xfrm>
            <a:off x="1495425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47176" name="Text Box 785"/>
          <p:cNvSpPr txBox="1">
            <a:spLocks noChangeArrowheads="1"/>
          </p:cNvSpPr>
          <p:nvPr/>
        </p:nvSpPr>
        <p:spPr bwMode="auto">
          <a:xfrm>
            <a:off x="5776913" y="1241425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 nodeType="clickPar">
                      <p:stCondLst>
                        <p:cond delay="indefinite"/>
                      </p:stCondLst>
                      <p:childTnLst>
                        <p:par>
                          <p:cTn id="3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 nodeType="clickPar">
                      <p:stCondLst>
                        <p:cond delay="indefinite"/>
                      </p:stCondLst>
                      <p:childTnLst>
                        <p:par>
                          <p:cTn id="3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 nodeType="clickPar">
                      <p:stCondLst>
                        <p:cond delay="indefinite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 nodeType="clickPar">
                      <p:stCondLst>
                        <p:cond delay="indefinite"/>
                      </p:stCondLst>
                      <p:childTnLst>
                        <p:par>
                          <p:cTn id="4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 nodeType="clickPar">
                      <p:stCondLst>
                        <p:cond delay="indefinite"/>
                      </p:stCondLst>
                      <p:childTnLst>
                        <p:par>
                          <p:cTn id="4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 nodeType="clickPar">
                      <p:stCondLst>
                        <p:cond delay="indefinite"/>
                      </p:stCondLst>
                      <p:childTnLst>
                        <p:par>
                          <p:cTn id="4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 nodeType="clickPar">
                      <p:stCondLst>
                        <p:cond delay="indefinite"/>
                      </p:stCondLst>
                      <p:childTnLst>
                        <p:par>
                          <p:cTn id="4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 nodeType="clickPar">
                      <p:stCondLst>
                        <p:cond delay="indefinite"/>
                      </p:stCondLst>
                      <p:childTnLst>
                        <p:par>
                          <p:cTn id="4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 nodeType="clickPar">
                      <p:stCondLst>
                        <p:cond delay="indefinite"/>
                      </p:stCondLst>
                      <p:childTnLst>
                        <p:par>
                          <p:cTn id="4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 Example</a:t>
            </a:r>
            <a:endParaRPr lang="en-US"/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387350" y="1585913"/>
            <a:ext cx="3927475" cy="3900487"/>
            <a:chOff x="202" y="944"/>
            <a:chExt cx="2474" cy="2457"/>
          </a:xfrm>
        </p:grpSpPr>
        <p:sp>
          <p:nvSpPr>
            <p:cNvPr id="49233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4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5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6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7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8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9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0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1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2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3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4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5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6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7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8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49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0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1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2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3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4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5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6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7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8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59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0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1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2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3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4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5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6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7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8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69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0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1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2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3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4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5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6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7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8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79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0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1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2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3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4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5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6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7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8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89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0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1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2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3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4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5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96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49156" name="Text Box 68"/>
          <p:cNvSpPr txBox="1">
            <a:spLocks noChangeArrowheads="1"/>
          </p:cNvSpPr>
          <p:nvPr/>
        </p:nvSpPr>
        <p:spPr bwMode="auto">
          <a:xfrm>
            <a:off x="3519488" y="5965825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sp>
        <p:nvSpPr>
          <p:cNvPr id="49157" name="Rectangle 69"/>
          <p:cNvSpPr>
            <a:spLocks noChangeArrowheads="1"/>
          </p:cNvSpPr>
          <p:nvPr/>
        </p:nvSpPr>
        <p:spPr bwMode="auto">
          <a:xfrm>
            <a:off x="48021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58" name="Rectangle 70"/>
          <p:cNvSpPr>
            <a:spLocks noChangeArrowheads="1"/>
          </p:cNvSpPr>
          <p:nvPr/>
        </p:nvSpPr>
        <p:spPr bwMode="auto">
          <a:xfrm>
            <a:off x="529431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59" name="Rectangle 71"/>
          <p:cNvSpPr>
            <a:spLocks noChangeArrowheads="1"/>
          </p:cNvSpPr>
          <p:nvPr/>
        </p:nvSpPr>
        <p:spPr bwMode="auto">
          <a:xfrm>
            <a:off x="578485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0" name="Rectangle 72"/>
          <p:cNvSpPr>
            <a:spLocks noChangeArrowheads="1"/>
          </p:cNvSpPr>
          <p:nvPr/>
        </p:nvSpPr>
        <p:spPr bwMode="auto">
          <a:xfrm>
            <a:off x="6275388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1" name="Rectangle 73"/>
          <p:cNvSpPr>
            <a:spLocks noChangeArrowheads="1"/>
          </p:cNvSpPr>
          <p:nvPr/>
        </p:nvSpPr>
        <p:spPr bwMode="auto">
          <a:xfrm>
            <a:off x="6765925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2" name="Rectangle 74"/>
          <p:cNvSpPr>
            <a:spLocks noChangeArrowheads="1"/>
          </p:cNvSpPr>
          <p:nvPr/>
        </p:nvSpPr>
        <p:spPr bwMode="auto">
          <a:xfrm>
            <a:off x="7256463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3" name="Rectangle 75"/>
          <p:cNvSpPr>
            <a:spLocks noChangeArrowheads="1"/>
          </p:cNvSpPr>
          <p:nvPr/>
        </p:nvSpPr>
        <p:spPr bwMode="auto">
          <a:xfrm>
            <a:off x="774700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4" name="Rectangle 76"/>
          <p:cNvSpPr>
            <a:spLocks noChangeArrowheads="1"/>
          </p:cNvSpPr>
          <p:nvPr/>
        </p:nvSpPr>
        <p:spPr bwMode="auto">
          <a:xfrm>
            <a:off x="823753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5" name="Rectangle 77"/>
          <p:cNvSpPr>
            <a:spLocks noChangeArrowheads="1"/>
          </p:cNvSpPr>
          <p:nvPr/>
        </p:nvSpPr>
        <p:spPr bwMode="auto">
          <a:xfrm>
            <a:off x="480218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6" name="Rectangle 78"/>
          <p:cNvSpPr>
            <a:spLocks noChangeArrowheads="1"/>
          </p:cNvSpPr>
          <p:nvPr/>
        </p:nvSpPr>
        <p:spPr bwMode="auto">
          <a:xfrm>
            <a:off x="5294313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7" name="Rectangle 79"/>
          <p:cNvSpPr>
            <a:spLocks noChangeArrowheads="1"/>
          </p:cNvSpPr>
          <p:nvPr/>
        </p:nvSpPr>
        <p:spPr bwMode="auto">
          <a:xfrm>
            <a:off x="5784850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8" name="Rectangle 80"/>
          <p:cNvSpPr>
            <a:spLocks noChangeArrowheads="1"/>
          </p:cNvSpPr>
          <p:nvPr/>
        </p:nvSpPr>
        <p:spPr bwMode="auto">
          <a:xfrm>
            <a:off x="6275388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69" name="Rectangle 81"/>
          <p:cNvSpPr>
            <a:spLocks noChangeArrowheads="1"/>
          </p:cNvSpPr>
          <p:nvPr/>
        </p:nvSpPr>
        <p:spPr bwMode="auto">
          <a:xfrm>
            <a:off x="6765925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0" name="Rectangle 82"/>
          <p:cNvSpPr>
            <a:spLocks noChangeArrowheads="1"/>
          </p:cNvSpPr>
          <p:nvPr/>
        </p:nvSpPr>
        <p:spPr bwMode="auto">
          <a:xfrm>
            <a:off x="7256463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1" name="Rectangle 83"/>
          <p:cNvSpPr>
            <a:spLocks noChangeArrowheads="1"/>
          </p:cNvSpPr>
          <p:nvPr/>
        </p:nvSpPr>
        <p:spPr bwMode="auto">
          <a:xfrm>
            <a:off x="7747000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2" name="Rectangle 84"/>
          <p:cNvSpPr>
            <a:spLocks noChangeArrowheads="1"/>
          </p:cNvSpPr>
          <p:nvPr/>
        </p:nvSpPr>
        <p:spPr bwMode="auto">
          <a:xfrm>
            <a:off x="823753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3" name="Rectangle 85"/>
          <p:cNvSpPr>
            <a:spLocks noChangeArrowheads="1"/>
          </p:cNvSpPr>
          <p:nvPr/>
        </p:nvSpPr>
        <p:spPr bwMode="auto">
          <a:xfrm>
            <a:off x="480218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4" name="Rectangle 86"/>
          <p:cNvSpPr>
            <a:spLocks noChangeArrowheads="1"/>
          </p:cNvSpPr>
          <p:nvPr/>
        </p:nvSpPr>
        <p:spPr bwMode="auto">
          <a:xfrm>
            <a:off x="5294313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5" name="Rectangle 87"/>
          <p:cNvSpPr>
            <a:spLocks noChangeArrowheads="1"/>
          </p:cNvSpPr>
          <p:nvPr/>
        </p:nvSpPr>
        <p:spPr bwMode="auto">
          <a:xfrm>
            <a:off x="5784850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6" name="Rectangle 88"/>
          <p:cNvSpPr>
            <a:spLocks noChangeArrowheads="1"/>
          </p:cNvSpPr>
          <p:nvPr/>
        </p:nvSpPr>
        <p:spPr bwMode="auto">
          <a:xfrm>
            <a:off x="6275388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7" name="Rectangle 89"/>
          <p:cNvSpPr>
            <a:spLocks noChangeArrowheads="1"/>
          </p:cNvSpPr>
          <p:nvPr/>
        </p:nvSpPr>
        <p:spPr bwMode="auto">
          <a:xfrm>
            <a:off x="6765925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8" name="Rectangle 90"/>
          <p:cNvSpPr>
            <a:spLocks noChangeArrowheads="1"/>
          </p:cNvSpPr>
          <p:nvPr/>
        </p:nvSpPr>
        <p:spPr bwMode="auto">
          <a:xfrm>
            <a:off x="7256463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79" name="Rectangle 91"/>
          <p:cNvSpPr>
            <a:spLocks noChangeArrowheads="1"/>
          </p:cNvSpPr>
          <p:nvPr/>
        </p:nvSpPr>
        <p:spPr bwMode="auto">
          <a:xfrm>
            <a:off x="7747000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0" name="Rectangle 92"/>
          <p:cNvSpPr>
            <a:spLocks noChangeArrowheads="1"/>
          </p:cNvSpPr>
          <p:nvPr/>
        </p:nvSpPr>
        <p:spPr bwMode="auto">
          <a:xfrm>
            <a:off x="823753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1" name="Rectangle 93"/>
          <p:cNvSpPr>
            <a:spLocks noChangeArrowheads="1"/>
          </p:cNvSpPr>
          <p:nvPr/>
        </p:nvSpPr>
        <p:spPr bwMode="auto">
          <a:xfrm>
            <a:off x="4802188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2" name="Rectangle 94"/>
          <p:cNvSpPr>
            <a:spLocks noChangeArrowheads="1"/>
          </p:cNvSpPr>
          <p:nvPr/>
        </p:nvSpPr>
        <p:spPr bwMode="auto">
          <a:xfrm>
            <a:off x="5294313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3" name="Rectangle 95"/>
          <p:cNvSpPr>
            <a:spLocks noChangeArrowheads="1"/>
          </p:cNvSpPr>
          <p:nvPr/>
        </p:nvSpPr>
        <p:spPr bwMode="auto">
          <a:xfrm>
            <a:off x="5784850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4" name="Rectangle 96"/>
          <p:cNvSpPr>
            <a:spLocks noChangeArrowheads="1"/>
          </p:cNvSpPr>
          <p:nvPr/>
        </p:nvSpPr>
        <p:spPr bwMode="auto">
          <a:xfrm>
            <a:off x="6275388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5" name="Rectangle 97"/>
          <p:cNvSpPr>
            <a:spLocks noChangeArrowheads="1"/>
          </p:cNvSpPr>
          <p:nvPr/>
        </p:nvSpPr>
        <p:spPr bwMode="auto">
          <a:xfrm>
            <a:off x="6765925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6" name="Rectangle 98"/>
          <p:cNvSpPr>
            <a:spLocks noChangeArrowheads="1"/>
          </p:cNvSpPr>
          <p:nvPr/>
        </p:nvSpPr>
        <p:spPr bwMode="auto">
          <a:xfrm>
            <a:off x="7256463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7" name="Rectangle 99"/>
          <p:cNvSpPr>
            <a:spLocks noChangeArrowheads="1"/>
          </p:cNvSpPr>
          <p:nvPr/>
        </p:nvSpPr>
        <p:spPr bwMode="auto">
          <a:xfrm>
            <a:off x="7747000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8" name="Rectangle 100"/>
          <p:cNvSpPr>
            <a:spLocks noChangeArrowheads="1"/>
          </p:cNvSpPr>
          <p:nvPr/>
        </p:nvSpPr>
        <p:spPr bwMode="auto">
          <a:xfrm>
            <a:off x="823753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89" name="Rectangle 101"/>
          <p:cNvSpPr>
            <a:spLocks noChangeArrowheads="1"/>
          </p:cNvSpPr>
          <p:nvPr/>
        </p:nvSpPr>
        <p:spPr bwMode="auto">
          <a:xfrm>
            <a:off x="4802188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0" name="Rectangle 102"/>
          <p:cNvSpPr>
            <a:spLocks noChangeArrowheads="1"/>
          </p:cNvSpPr>
          <p:nvPr/>
        </p:nvSpPr>
        <p:spPr bwMode="auto">
          <a:xfrm>
            <a:off x="5294313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1" name="Rectangle 103"/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2" name="Rectangle 104"/>
          <p:cNvSpPr>
            <a:spLocks noChangeArrowheads="1"/>
          </p:cNvSpPr>
          <p:nvPr/>
        </p:nvSpPr>
        <p:spPr bwMode="auto">
          <a:xfrm>
            <a:off x="6275388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3" name="Rectangle 105"/>
          <p:cNvSpPr>
            <a:spLocks noChangeArrowheads="1"/>
          </p:cNvSpPr>
          <p:nvPr/>
        </p:nvSpPr>
        <p:spPr bwMode="auto">
          <a:xfrm>
            <a:off x="6765925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4" name="Rectangle 106"/>
          <p:cNvSpPr>
            <a:spLocks noChangeArrowheads="1"/>
          </p:cNvSpPr>
          <p:nvPr/>
        </p:nvSpPr>
        <p:spPr bwMode="auto">
          <a:xfrm>
            <a:off x="7256463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5" name="Rectangle 107"/>
          <p:cNvSpPr>
            <a:spLocks noChangeArrowheads="1"/>
          </p:cNvSpPr>
          <p:nvPr/>
        </p:nvSpPr>
        <p:spPr bwMode="auto">
          <a:xfrm>
            <a:off x="7747000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6" name="Rectangle 108"/>
          <p:cNvSpPr>
            <a:spLocks noChangeArrowheads="1"/>
          </p:cNvSpPr>
          <p:nvPr/>
        </p:nvSpPr>
        <p:spPr bwMode="auto">
          <a:xfrm>
            <a:off x="823753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7" name="Rectangle 109"/>
          <p:cNvSpPr>
            <a:spLocks noChangeArrowheads="1"/>
          </p:cNvSpPr>
          <p:nvPr/>
        </p:nvSpPr>
        <p:spPr bwMode="auto">
          <a:xfrm>
            <a:off x="4802188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8" name="Rectangle 110"/>
          <p:cNvSpPr>
            <a:spLocks noChangeArrowheads="1"/>
          </p:cNvSpPr>
          <p:nvPr/>
        </p:nvSpPr>
        <p:spPr bwMode="auto">
          <a:xfrm>
            <a:off x="5294313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199" name="Rectangle 111"/>
          <p:cNvSpPr>
            <a:spLocks noChangeArrowheads="1"/>
          </p:cNvSpPr>
          <p:nvPr/>
        </p:nvSpPr>
        <p:spPr bwMode="auto">
          <a:xfrm>
            <a:off x="5784850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0" name="Rectangle 112"/>
          <p:cNvSpPr>
            <a:spLocks noChangeArrowheads="1"/>
          </p:cNvSpPr>
          <p:nvPr/>
        </p:nvSpPr>
        <p:spPr bwMode="auto">
          <a:xfrm>
            <a:off x="6275388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1" name="Rectangle 113"/>
          <p:cNvSpPr>
            <a:spLocks noChangeArrowheads="1"/>
          </p:cNvSpPr>
          <p:nvPr/>
        </p:nvSpPr>
        <p:spPr bwMode="auto">
          <a:xfrm>
            <a:off x="6765925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2" name="Rectangle 114"/>
          <p:cNvSpPr>
            <a:spLocks noChangeArrowheads="1"/>
          </p:cNvSpPr>
          <p:nvPr/>
        </p:nvSpPr>
        <p:spPr bwMode="auto">
          <a:xfrm>
            <a:off x="7256463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3" name="Rectangle 115"/>
          <p:cNvSpPr>
            <a:spLocks noChangeArrowheads="1"/>
          </p:cNvSpPr>
          <p:nvPr/>
        </p:nvSpPr>
        <p:spPr bwMode="auto">
          <a:xfrm>
            <a:off x="7747000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4" name="Rectangle 116"/>
          <p:cNvSpPr>
            <a:spLocks noChangeArrowheads="1"/>
          </p:cNvSpPr>
          <p:nvPr/>
        </p:nvSpPr>
        <p:spPr bwMode="auto">
          <a:xfrm>
            <a:off x="823753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5" name="Rectangle 117"/>
          <p:cNvSpPr>
            <a:spLocks noChangeArrowheads="1"/>
          </p:cNvSpPr>
          <p:nvPr/>
        </p:nvSpPr>
        <p:spPr bwMode="auto">
          <a:xfrm>
            <a:off x="48021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6" name="Rectangle 118"/>
          <p:cNvSpPr>
            <a:spLocks noChangeArrowheads="1"/>
          </p:cNvSpPr>
          <p:nvPr/>
        </p:nvSpPr>
        <p:spPr bwMode="auto">
          <a:xfrm>
            <a:off x="5294313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7" name="Rectangle 119"/>
          <p:cNvSpPr>
            <a:spLocks noChangeArrowheads="1"/>
          </p:cNvSpPr>
          <p:nvPr/>
        </p:nvSpPr>
        <p:spPr bwMode="auto">
          <a:xfrm>
            <a:off x="5784850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8" name="Rectangle 120"/>
          <p:cNvSpPr>
            <a:spLocks noChangeArrowheads="1"/>
          </p:cNvSpPr>
          <p:nvPr/>
        </p:nvSpPr>
        <p:spPr bwMode="auto">
          <a:xfrm>
            <a:off x="6275388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09" name="Rectangle 121"/>
          <p:cNvSpPr>
            <a:spLocks noChangeArrowheads="1"/>
          </p:cNvSpPr>
          <p:nvPr/>
        </p:nvSpPr>
        <p:spPr bwMode="auto">
          <a:xfrm>
            <a:off x="6765925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0" name="Rectangle 122"/>
          <p:cNvSpPr>
            <a:spLocks noChangeArrowheads="1"/>
          </p:cNvSpPr>
          <p:nvPr/>
        </p:nvSpPr>
        <p:spPr bwMode="auto">
          <a:xfrm>
            <a:off x="725646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1" name="Rectangle 123"/>
          <p:cNvSpPr>
            <a:spLocks noChangeArrowheads="1"/>
          </p:cNvSpPr>
          <p:nvPr/>
        </p:nvSpPr>
        <p:spPr bwMode="auto">
          <a:xfrm>
            <a:off x="774700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2" name="Rectangle 124"/>
          <p:cNvSpPr>
            <a:spLocks noChangeArrowheads="1"/>
          </p:cNvSpPr>
          <p:nvPr/>
        </p:nvSpPr>
        <p:spPr bwMode="auto">
          <a:xfrm>
            <a:off x="823753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3" name="Rectangle 125"/>
          <p:cNvSpPr>
            <a:spLocks noChangeArrowheads="1"/>
          </p:cNvSpPr>
          <p:nvPr/>
        </p:nvSpPr>
        <p:spPr bwMode="auto">
          <a:xfrm>
            <a:off x="48021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4" name="Rectangle 126"/>
          <p:cNvSpPr>
            <a:spLocks noChangeArrowheads="1"/>
          </p:cNvSpPr>
          <p:nvPr/>
        </p:nvSpPr>
        <p:spPr bwMode="auto">
          <a:xfrm>
            <a:off x="529431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5" name="Rectangle 127"/>
          <p:cNvSpPr>
            <a:spLocks noChangeArrowheads="1"/>
          </p:cNvSpPr>
          <p:nvPr/>
        </p:nvSpPr>
        <p:spPr bwMode="auto">
          <a:xfrm>
            <a:off x="578485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6" name="Rectangle 128"/>
          <p:cNvSpPr>
            <a:spLocks noChangeArrowheads="1"/>
          </p:cNvSpPr>
          <p:nvPr/>
        </p:nvSpPr>
        <p:spPr bwMode="auto">
          <a:xfrm>
            <a:off x="62753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7" name="Rectangle 129"/>
          <p:cNvSpPr>
            <a:spLocks noChangeArrowheads="1"/>
          </p:cNvSpPr>
          <p:nvPr/>
        </p:nvSpPr>
        <p:spPr bwMode="auto">
          <a:xfrm>
            <a:off x="6765925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8" name="Rectangle 130"/>
          <p:cNvSpPr>
            <a:spLocks noChangeArrowheads="1"/>
          </p:cNvSpPr>
          <p:nvPr/>
        </p:nvSpPr>
        <p:spPr bwMode="auto">
          <a:xfrm>
            <a:off x="725646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19" name="Rectangle 131"/>
          <p:cNvSpPr>
            <a:spLocks noChangeArrowheads="1"/>
          </p:cNvSpPr>
          <p:nvPr/>
        </p:nvSpPr>
        <p:spPr bwMode="auto">
          <a:xfrm>
            <a:off x="774700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49220" name="Rectangle 132"/>
          <p:cNvSpPr>
            <a:spLocks noChangeArrowheads="1"/>
          </p:cNvSpPr>
          <p:nvPr/>
        </p:nvSpPr>
        <p:spPr bwMode="auto">
          <a:xfrm>
            <a:off x="823753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grpSp>
        <p:nvGrpSpPr>
          <p:cNvPr id="49221" name="Group 133"/>
          <p:cNvGrpSpPr>
            <a:grpSpLocks/>
          </p:cNvGrpSpPr>
          <p:nvPr/>
        </p:nvGrpSpPr>
        <p:grpSpPr bwMode="auto">
          <a:xfrm>
            <a:off x="2454275" y="5702300"/>
            <a:ext cx="1081088" cy="1068388"/>
            <a:chOff x="1339" y="3268"/>
            <a:chExt cx="932" cy="921"/>
          </a:xfrm>
        </p:grpSpPr>
        <p:sp>
          <p:nvSpPr>
            <p:cNvPr id="49224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25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26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27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28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29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0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1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49232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49222" name="Text Box 143"/>
          <p:cNvSpPr txBox="1">
            <a:spLocks noChangeArrowheads="1"/>
          </p:cNvSpPr>
          <p:nvPr/>
        </p:nvSpPr>
        <p:spPr bwMode="auto">
          <a:xfrm>
            <a:off x="1495425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49223" name="Text Box 144"/>
          <p:cNvSpPr txBox="1">
            <a:spLocks noChangeArrowheads="1"/>
          </p:cNvSpPr>
          <p:nvPr/>
        </p:nvSpPr>
        <p:spPr bwMode="auto">
          <a:xfrm>
            <a:off x="4792663" y="1241425"/>
            <a:ext cx="393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Processed Image With Dilated Pixels</a:t>
            </a:r>
            <a:endParaRPr 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 Example 1</a:t>
            </a:r>
            <a:endParaRPr lang="en-US"/>
          </a:p>
        </p:txBody>
      </p:sp>
      <p:pic>
        <p:nvPicPr>
          <p:cNvPr id="51203" name="Picture 4" descr="di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01750"/>
            <a:ext cx="826452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898525" y="3451225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152775" y="3376613"/>
            <a:ext cx="22288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Dilation by 3*3 square structuring element</a:t>
            </a:r>
            <a:endParaRPr lang="en-US" sz="1800"/>
          </a:p>
        </p:txBody>
      </p:sp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5605463" y="3405188"/>
            <a:ext cx="2368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Dilation by 5*5 square structuring element</a:t>
            </a:r>
            <a:endParaRPr lang="en-US" sz="1800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0" y="63341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IE" b="1"/>
              <a:t>Watch out:</a:t>
            </a:r>
            <a:r>
              <a:rPr lang="en-IE"/>
              <a:t> In these examples a 1 refers to a black pixel!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3" name="Rectangle 16392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389" name="Picture 16388" descr="Graph on document with pen">
            <a:extLst>
              <a:ext uri="{FF2B5EF4-FFF2-40B4-BE49-F238E27FC236}">
                <a16:creationId xmlns:a16="http://schemas.microsoft.com/office/drawing/2014/main" id="{29E12E2A-FEAE-85C0-2289-BD223B77D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1133" r="-3" b="-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6395" name="Group 16394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6396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7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8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9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0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1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2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3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4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5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6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7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/>
              <a:t>Contents</a:t>
            </a:r>
            <a:endParaRPr lang="en-US"/>
          </a:p>
        </p:txBody>
      </p:sp>
      <p:grpSp>
        <p:nvGrpSpPr>
          <p:cNvPr id="16409" name="Group 16408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6410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1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2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3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4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5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6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7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8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9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0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1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423" name="Rectangle 16422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25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dirty="0"/>
              <a:t>Once segmentation is complete, morphological operations can be used to </a:t>
            </a:r>
            <a:r>
              <a:rPr lang="en-IE" b="1" dirty="0"/>
              <a:t>remove imperfections in the segmented image</a:t>
            </a:r>
            <a:r>
              <a:rPr lang="en-IE" dirty="0"/>
              <a:t> and </a:t>
            </a:r>
            <a:r>
              <a:rPr lang="en-IE" b="1" dirty="0"/>
              <a:t>provide information on the form and structure of objects in the image</a:t>
            </a:r>
            <a:endParaRPr lang="en-IE" b="1"/>
          </a:p>
          <a:p>
            <a:pPr marL="0" indent="0" eaLnBrk="1" hangingPunct="1">
              <a:buFontTx/>
              <a:buNone/>
            </a:pPr>
            <a:r>
              <a:rPr lang="en-IE" dirty="0"/>
              <a:t>In this lecture we will consider</a:t>
            </a:r>
            <a:endParaRPr lang="en-IE"/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What is morphology?</a:t>
            </a:r>
            <a:endParaRPr lang="en-IE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Simple morphological operations</a:t>
            </a:r>
            <a:endParaRPr lang="en-IE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Compound operations</a:t>
            </a:r>
            <a:endParaRPr lang="en-IE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Morphological algorithms</a:t>
            </a:r>
            <a:endParaRPr 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Dilation Example 2</a:t>
            </a:r>
            <a:endParaRPr lang="en-US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1"/>
          <a:stretch>
            <a:fillRect/>
          </a:stretch>
        </p:blipFill>
        <p:spPr bwMode="auto">
          <a:xfrm>
            <a:off x="835025" y="1662113"/>
            <a:ext cx="72802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979863" y="6408738"/>
            <a:ext cx="2609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200"/>
              <a:t>Structuring element</a:t>
            </a:r>
            <a:endParaRPr lang="en-US" sz="2200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1647825" y="1377950"/>
            <a:ext cx="1987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200"/>
              <a:t>Original image</a:t>
            </a:r>
            <a:endParaRPr lang="en-US" sz="2200"/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5424488" y="1397000"/>
            <a:ext cx="17383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200"/>
              <a:t>After dilation</a:t>
            </a:r>
            <a:endParaRPr lang="en-US" sz="2200"/>
          </a:p>
        </p:txBody>
      </p:sp>
      <p:grpSp>
        <p:nvGrpSpPr>
          <p:cNvPr id="53255" name="Group 8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3256" name="Picture 9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7" name="Rectangle 10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What Is Dilation For?</a:t>
            </a:r>
            <a:endParaRPr lang="en-US"/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Dilation can repair breaks</a:t>
            </a:r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r>
              <a:rPr lang="en-IE"/>
              <a:t>Dilation can repair intrusions</a:t>
            </a:r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r>
              <a:rPr lang="en-IE" b="1"/>
              <a:t>Watch out:</a:t>
            </a:r>
            <a:r>
              <a:rPr lang="en-IE"/>
              <a:t> Dilation enlarges objects</a:t>
            </a:r>
            <a:endParaRPr lang="en-US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979488" y="1936750"/>
          <a:ext cx="372745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205994" imgH="6555706" progId="CorelPhotoPaint.Image.9">
                  <p:embed/>
                </p:oleObj>
              </mc:Choice>
              <mc:Fallback>
                <p:oleObj name="CorelPhotoPaint.Image.9" r:id="rId3" imgW="5205994" imgH="6555706" progId="CorelPhotoPaint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979488" y="1936750"/>
                        <a:ext cx="372745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947738" y="4221163"/>
          <a:ext cx="4108450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5" imgW="5205994" imgH="6555706" progId="CorelPhotoPaint.Image.9">
                  <p:embed/>
                </p:oleObj>
              </mc:Choice>
              <mc:Fallback>
                <p:oleObj name="CorelPhotoPaint.Image.9" r:id="rId5" imgW="5205994" imgH="6555706" progId="CorelPhotoPaint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947738" y="4221163"/>
                        <a:ext cx="4108450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Compound Operations </a:t>
            </a: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More interesting morphological operations can be performed by performing combinations of erosions and dilations</a:t>
            </a:r>
          </a:p>
          <a:p>
            <a:pPr marL="0" indent="0" eaLnBrk="1" hangingPunct="1">
              <a:buFontTx/>
              <a:buNone/>
            </a:pPr>
            <a:r>
              <a:rPr lang="en-IE"/>
              <a:t>The most widely used of these </a:t>
            </a:r>
            <a:r>
              <a:rPr lang="en-IE" i="1"/>
              <a:t>compound operations</a:t>
            </a:r>
            <a:r>
              <a:rPr lang="en-IE"/>
              <a:t> are: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Opening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Closing</a:t>
            </a:r>
            <a:endParaRPr 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Opening</a:t>
            </a:r>
            <a:endParaRPr lang="en-US"/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 dirty="0"/>
              <a:t>The opening of image </a:t>
            </a:r>
            <a:r>
              <a:rPr lang="en-IE" i="1" dirty="0">
                <a:latin typeface="Times New Roman" panose="02020603050405020304" pitchFamily="18" charset="0"/>
              </a:rPr>
              <a:t>f</a:t>
            </a:r>
            <a:r>
              <a:rPr lang="en-IE" dirty="0"/>
              <a:t> by structuring element </a:t>
            </a:r>
            <a:r>
              <a:rPr lang="en-IE" i="1" dirty="0">
                <a:latin typeface="Times New Roman" panose="02020603050405020304" pitchFamily="18" charset="0"/>
              </a:rPr>
              <a:t>s,</a:t>
            </a:r>
            <a:r>
              <a:rPr lang="en-IE" dirty="0"/>
              <a:t> denoted </a:t>
            </a:r>
            <a:r>
              <a:rPr lang="en-IE" i="1" dirty="0">
                <a:latin typeface="Times New Roman" panose="02020603050405020304" pitchFamily="18" charset="0"/>
              </a:rPr>
              <a:t>f </a:t>
            </a:r>
            <a:r>
              <a:rPr lang="en-IE" sz="2400" dirty="0">
                <a:cs typeface="Arial" panose="020B0604020202020204" pitchFamily="34" charset="0"/>
                <a:sym typeface="Webdings" panose="05030102010509060703" pitchFamily="18" charset="2"/>
              </a:rPr>
              <a:t>○</a:t>
            </a:r>
            <a:r>
              <a:rPr lang="en-IE" sz="2400" dirty="0">
                <a:sym typeface="Webdings" panose="05030102010509060703" pitchFamily="18" charset="2"/>
              </a:rPr>
              <a:t> </a:t>
            </a:r>
            <a:r>
              <a:rPr lang="en-IE" i="1" dirty="0">
                <a:latin typeface="Times New Roman" panose="02020603050405020304" pitchFamily="18" charset="0"/>
                <a:sym typeface="Webdings" panose="05030102010509060703" pitchFamily="18" charset="2"/>
              </a:rPr>
              <a:t>s</a:t>
            </a:r>
            <a:r>
              <a:rPr lang="en-IE" dirty="0">
                <a:sym typeface="Webdings" panose="05030102010509060703" pitchFamily="18" charset="2"/>
              </a:rPr>
              <a:t> is simply an erosion followed by a dilation</a:t>
            </a:r>
          </a:p>
          <a:p>
            <a:pPr marL="0" indent="0" eaLnBrk="1" hangingPunct="1">
              <a:buFontTx/>
              <a:buNone/>
            </a:pPr>
            <a:r>
              <a:rPr lang="en-IE" dirty="0">
                <a:sym typeface="Webdings" panose="05030102010509060703" pitchFamily="18" charset="2"/>
              </a:rPr>
              <a:t>	 </a:t>
            </a:r>
            <a:r>
              <a:rPr lang="en-IE" i="1" dirty="0">
                <a:latin typeface="Times New Roman" panose="02020603050405020304" pitchFamily="18" charset="0"/>
              </a:rPr>
              <a:t>f </a:t>
            </a:r>
            <a:r>
              <a:rPr lang="en-IE" sz="2400" dirty="0">
                <a:cs typeface="Arial" panose="020B0604020202020204" pitchFamily="34" charset="0"/>
                <a:sym typeface="Webdings" panose="05030102010509060703" pitchFamily="18" charset="2"/>
              </a:rPr>
              <a:t>○</a:t>
            </a:r>
            <a:r>
              <a:rPr lang="en-IE" sz="2400" dirty="0">
                <a:sym typeface="Webdings" panose="05030102010509060703" pitchFamily="18" charset="2"/>
              </a:rPr>
              <a:t> </a:t>
            </a:r>
            <a:r>
              <a:rPr lang="en-IE" i="1" dirty="0">
                <a:latin typeface="Times New Roman" panose="02020603050405020304" pitchFamily="18" charset="0"/>
                <a:sym typeface="Webdings" panose="05030102010509060703" pitchFamily="18" charset="2"/>
              </a:rPr>
              <a:t>s = (f </a:t>
            </a:r>
            <a:r>
              <a:rPr lang="en-IE" sz="2400" dirty="0">
                <a:sym typeface="Webdings" panose="05030102010509060703" pitchFamily="18" charset="2"/>
              </a:rPr>
              <a:t></a:t>
            </a:r>
            <a:r>
              <a:rPr lang="en-IE" i="1" dirty="0">
                <a:latin typeface="Times New Roman" panose="02020603050405020304" pitchFamily="18" charset="0"/>
                <a:sym typeface="Webdings" panose="05030102010509060703" pitchFamily="18" charset="2"/>
              </a:rPr>
              <a:t>s)    s</a:t>
            </a:r>
          </a:p>
          <a:p>
            <a:pPr marL="0" indent="0" eaLnBrk="1" hangingPunct="1">
              <a:buFontTx/>
              <a:buNone/>
            </a:pPr>
            <a:endParaRPr lang="en-IE" i="1" dirty="0">
              <a:latin typeface="Times New Roman" panose="02020603050405020304" pitchFamily="18" charset="0"/>
              <a:sym typeface="Webdings" panose="05030102010509060703" pitchFamily="18" charset="2"/>
            </a:endParaRPr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74021"/>
              </p:ext>
            </p:extLst>
          </p:nvPr>
        </p:nvGraphicFramePr>
        <p:xfrm>
          <a:off x="3727681" y="3044825"/>
          <a:ext cx="3778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681" y="3044825"/>
                        <a:ext cx="3778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484188" y="3724275"/>
            <a:ext cx="312578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1" t="20187" r="5328" b="63663"/>
          <a:stretch>
            <a:fillRect/>
          </a:stretch>
        </p:blipFill>
        <p:spPr bwMode="auto">
          <a:xfrm>
            <a:off x="3687763" y="3806825"/>
            <a:ext cx="2262187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5" t="38399" r="3925" b="43019"/>
          <a:stretch>
            <a:fillRect/>
          </a:stretch>
        </p:blipFill>
        <p:spPr bwMode="auto">
          <a:xfrm>
            <a:off x="6172200" y="3694113"/>
            <a:ext cx="2506663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1109663" y="536575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Original shape</a:t>
            </a:r>
            <a:endParaRPr lang="en-US" sz="1800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4160838" y="5365750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After erosion</a:t>
            </a:r>
            <a:endParaRPr lang="en-US" sz="1800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6877050" y="536575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After dilation</a:t>
            </a:r>
            <a:br>
              <a:rPr lang="en-IE" sz="1800"/>
            </a:br>
            <a:r>
              <a:rPr lang="en-IE" sz="1800"/>
              <a:t>(opening)</a:t>
            </a:r>
            <a:endParaRPr lang="en-US" sz="1800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477838" y="6334125"/>
            <a:ext cx="8666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IE"/>
              <a:t>Note a disc shaped structuring element is used</a:t>
            </a:r>
            <a:endParaRPr lang="en-US"/>
          </a:p>
        </p:txBody>
      </p:sp>
      <p:grpSp>
        <p:nvGrpSpPr>
          <p:cNvPr id="59404" name="Group 1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9405" name="Picture 13" descr="boo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Opening Example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2259013" y="1366838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2" imgW="4323231" imgH="2503831" progId="CorelPhotoPaint.Image.11">
                  <p:embed/>
                </p:oleObj>
              </mc:Choice>
              <mc:Fallback>
                <p:oleObj name="CorelPhotoPaint.Image.11" r:id="rId2" imgW="4323231" imgH="2503831" progId="CorelPhotoPaint.Image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259013" y="1366838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259013" y="4141788"/>
          <a:ext cx="45894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4" imgW="4323231" imgH="2503831" progId="CorelPhotoPaint.Image.11">
                  <p:embed/>
                </p:oleObj>
              </mc:Choice>
              <mc:Fallback>
                <p:oleObj name="CorelPhotoPaint.Image.11" r:id="rId4" imgW="4323231" imgH="2503831" progId="CorelPhotoPaint.Image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2259013" y="4141788"/>
                        <a:ext cx="45894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901700" y="2263775"/>
            <a:ext cx="1379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Original Image</a:t>
            </a:r>
          </a:p>
        </p:txBody>
      </p:sp>
      <p:sp>
        <p:nvSpPr>
          <p:cNvPr id="61446" name="Text Box 7"/>
          <p:cNvSpPr txBox="1">
            <a:spLocks noChangeArrowheads="1"/>
          </p:cNvSpPr>
          <p:nvPr/>
        </p:nvSpPr>
        <p:spPr bwMode="auto">
          <a:xfrm>
            <a:off x="901700" y="4833938"/>
            <a:ext cx="1379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 After Opening</a:t>
            </a:r>
          </a:p>
        </p:txBody>
      </p:sp>
      <p:grpSp>
        <p:nvGrpSpPr>
          <p:cNvPr id="61447" name="Group 8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1448" name="Picture 9" descr="bo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49" name="Rectangle 10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Opening Example</a:t>
            </a:r>
            <a:endParaRPr lang="en-US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39052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882650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69" name="Rectangle 6"/>
          <p:cNvSpPr>
            <a:spLocks noChangeArrowheads="1"/>
          </p:cNvSpPr>
          <p:nvPr/>
        </p:nvSpPr>
        <p:spPr bwMode="auto">
          <a:xfrm>
            <a:off x="1373188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186372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1" name="Rectangle 8"/>
          <p:cNvSpPr>
            <a:spLocks noChangeArrowheads="1"/>
          </p:cNvSpPr>
          <p:nvPr/>
        </p:nvSpPr>
        <p:spPr bwMode="auto">
          <a:xfrm>
            <a:off x="2354263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2" name="Rectangle 9"/>
          <p:cNvSpPr>
            <a:spLocks noChangeArrowheads="1"/>
          </p:cNvSpPr>
          <p:nvPr/>
        </p:nvSpPr>
        <p:spPr bwMode="auto">
          <a:xfrm>
            <a:off x="2844800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3" name="Rectangle 10"/>
          <p:cNvSpPr>
            <a:spLocks noChangeArrowheads="1"/>
          </p:cNvSpPr>
          <p:nvPr/>
        </p:nvSpPr>
        <p:spPr bwMode="auto">
          <a:xfrm>
            <a:off x="3335338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4" name="Rectangle 11"/>
          <p:cNvSpPr>
            <a:spLocks noChangeArrowheads="1"/>
          </p:cNvSpPr>
          <p:nvPr/>
        </p:nvSpPr>
        <p:spPr bwMode="auto">
          <a:xfrm>
            <a:off x="382587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5" name="Rectangle 12"/>
          <p:cNvSpPr>
            <a:spLocks noChangeArrowheads="1"/>
          </p:cNvSpPr>
          <p:nvPr/>
        </p:nvSpPr>
        <p:spPr bwMode="auto">
          <a:xfrm>
            <a:off x="390525" y="20764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6" name="Rectangle 13"/>
          <p:cNvSpPr>
            <a:spLocks noChangeArrowheads="1"/>
          </p:cNvSpPr>
          <p:nvPr/>
        </p:nvSpPr>
        <p:spPr bwMode="auto">
          <a:xfrm>
            <a:off x="882650" y="20764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7" name="Rectangle 14"/>
          <p:cNvSpPr>
            <a:spLocks noChangeArrowheads="1"/>
          </p:cNvSpPr>
          <p:nvPr/>
        </p:nvSpPr>
        <p:spPr bwMode="auto">
          <a:xfrm>
            <a:off x="1373188" y="20764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8" name="Rectangle 15"/>
          <p:cNvSpPr>
            <a:spLocks noChangeArrowheads="1"/>
          </p:cNvSpPr>
          <p:nvPr/>
        </p:nvSpPr>
        <p:spPr bwMode="auto">
          <a:xfrm>
            <a:off x="1863725" y="20764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79" name="Rectangle 16"/>
          <p:cNvSpPr>
            <a:spLocks noChangeArrowheads="1"/>
          </p:cNvSpPr>
          <p:nvPr/>
        </p:nvSpPr>
        <p:spPr bwMode="auto">
          <a:xfrm>
            <a:off x="2354263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0" name="Rectangle 17"/>
          <p:cNvSpPr>
            <a:spLocks noChangeArrowheads="1"/>
          </p:cNvSpPr>
          <p:nvPr/>
        </p:nvSpPr>
        <p:spPr bwMode="auto">
          <a:xfrm>
            <a:off x="2844800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1" name="Rectangle 18"/>
          <p:cNvSpPr>
            <a:spLocks noChangeArrowheads="1"/>
          </p:cNvSpPr>
          <p:nvPr/>
        </p:nvSpPr>
        <p:spPr bwMode="auto">
          <a:xfrm>
            <a:off x="3335338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2" name="Rectangle 19"/>
          <p:cNvSpPr>
            <a:spLocks noChangeArrowheads="1"/>
          </p:cNvSpPr>
          <p:nvPr/>
        </p:nvSpPr>
        <p:spPr bwMode="auto">
          <a:xfrm>
            <a:off x="3825875" y="20764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3" name="Rectangle 20"/>
          <p:cNvSpPr>
            <a:spLocks noChangeArrowheads="1"/>
          </p:cNvSpPr>
          <p:nvPr/>
        </p:nvSpPr>
        <p:spPr bwMode="auto">
          <a:xfrm>
            <a:off x="390525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4" name="Rectangle 21"/>
          <p:cNvSpPr>
            <a:spLocks noChangeArrowheads="1"/>
          </p:cNvSpPr>
          <p:nvPr/>
        </p:nvSpPr>
        <p:spPr bwMode="auto">
          <a:xfrm>
            <a:off x="882650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5" name="Rectangle 22"/>
          <p:cNvSpPr>
            <a:spLocks noChangeArrowheads="1"/>
          </p:cNvSpPr>
          <p:nvPr/>
        </p:nvSpPr>
        <p:spPr bwMode="auto">
          <a:xfrm>
            <a:off x="1373188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6" name="Rectangle 23"/>
          <p:cNvSpPr>
            <a:spLocks noChangeArrowheads="1"/>
          </p:cNvSpPr>
          <p:nvPr/>
        </p:nvSpPr>
        <p:spPr bwMode="auto">
          <a:xfrm>
            <a:off x="1863725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7" name="Rectangle 24"/>
          <p:cNvSpPr>
            <a:spLocks noChangeArrowheads="1"/>
          </p:cNvSpPr>
          <p:nvPr/>
        </p:nvSpPr>
        <p:spPr bwMode="auto">
          <a:xfrm>
            <a:off x="2354263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8" name="Rectangle 25"/>
          <p:cNvSpPr>
            <a:spLocks noChangeArrowheads="1"/>
          </p:cNvSpPr>
          <p:nvPr/>
        </p:nvSpPr>
        <p:spPr bwMode="auto">
          <a:xfrm>
            <a:off x="2844800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89" name="Rectangle 26"/>
          <p:cNvSpPr>
            <a:spLocks noChangeArrowheads="1"/>
          </p:cNvSpPr>
          <p:nvPr/>
        </p:nvSpPr>
        <p:spPr bwMode="auto">
          <a:xfrm>
            <a:off x="3335338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0" name="Rectangle 27"/>
          <p:cNvSpPr>
            <a:spLocks noChangeArrowheads="1"/>
          </p:cNvSpPr>
          <p:nvPr/>
        </p:nvSpPr>
        <p:spPr bwMode="auto">
          <a:xfrm>
            <a:off x="3825875" y="25574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1" name="Rectangle 28"/>
          <p:cNvSpPr>
            <a:spLocks noChangeArrowheads="1"/>
          </p:cNvSpPr>
          <p:nvPr/>
        </p:nvSpPr>
        <p:spPr bwMode="auto">
          <a:xfrm>
            <a:off x="390525" y="304800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2" name="Rectangle 29"/>
          <p:cNvSpPr>
            <a:spLocks noChangeArrowheads="1"/>
          </p:cNvSpPr>
          <p:nvPr/>
        </p:nvSpPr>
        <p:spPr bwMode="auto">
          <a:xfrm>
            <a:off x="882650" y="304800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3" name="Rectangle 30"/>
          <p:cNvSpPr>
            <a:spLocks noChangeArrowheads="1"/>
          </p:cNvSpPr>
          <p:nvPr/>
        </p:nvSpPr>
        <p:spPr bwMode="auto">
          <a:xfrm>
            <a:off x="1373188" y="304800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4" name="Rectangle 31"/>
          <p:cNvSpPr>
            <a:spLocks noChangeArrowheads="1"/>
          </p:cNvSpPr>
          <p:nvPr/>
        </p:nvSpPr>
        <p:spPr bwMode="auto">
          <a:xfrm>
            <a:off x="1863725" y="3048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5" name="Rectangle 32"/>
          <p:cNvSpPr>
            <a:spLocks noChangeArrowheads="1"/>
          </p:cNvSpPr>
          <p:nvPr/>
        </p:nvSpPr>
        <p:spPr bwMode="auto">
          <a:xfrm>
            <a:off x="2354263" y="3048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6" name="Rectangle 33"/>
          <p:cNvSpPr>
            <a:spLocks noChangeArrowheads="1"/>
          </p:cNvSpPr>
          <p:nvPr/>
        </p:nvSpPr>
        <p:spPr bwMode="auto">
          <a:xfrm>
            <a:off x="2844800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7" name="Rectangle 34"/>
          <p:cNvSpPr>
            <a:spLocks noChangeArrowheads="1"/>
          </p:cNvSpPr>
          <p:nvPr/>
        </p:nvSpPr>
        <p:spPr bwMode="auto">
          <a:xfrm>
            <a:off x="3335338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8" name="Rectangle 35"/>
          <p:cNvSpPr>
            <a:spLocks noChangeArrowheads="1"/>
          </p:cNvSpPr>
          <p:nvPr/>
        </p:nvSpPr>
        <p:spPr bwMode="auto">
          <a:xfrm>
            <a:off x="3825875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499" name="Rectangle 36"/>
          <p:cNvSpPr>
            <a:spLocks noChangeArrowheads="1"/>
          </p:cNvSpPr>
          <p:nvPr/>
        </p:nvSpPr>
        <p:spPr bwMode="auto">
          <a:xfrm>
            <a:off x="390525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0" name="Rectangle 37"/>
          <p:cNvSpPr>
            <a:spLocks noChangeArrowheads="1"/>
          </p:cNvSpPr>
          <p:nvPr/>
        </p:nvSpPr>
        <p:spPr bwMode="auto">
          <a:xfrm>
            <a:off x="882650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1" name="Rectangle 38"/>
          <p:cNvSpPr>
            <a:spLocks noChangeArrowheads="1"/>
          </p:cNvSpPr>
          <p:nvPr/>
        </p:nvSpPr>
        <p:spPr bwMode="auto">
          <a:xfrm>
            <a:off x="1373188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2" name="Rectangle 39"/>
          <p:cNvSpPr>
            <a:spLocks noChangeArrowheads="1"/>
          </p:cNvSpPr>
          <p:nvPr/>
        </p:nvSpPr>
        <p:spPr bwMode="auto">
          <a:xfrm>
            <a:off x="1863725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3" name="Rectangle 40"/>
          <p:cNvSpPr>
            <a:spLocks noChangeArrowheads="1"/>
          </p:cNvSpPr>
          <p:nvPr/>
        </p:nvSpPr>
        <p:spPr bwMode="auto">
          <a:xfrm>
            <a:off x="2354263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4" name="Rectangle 41"/>
          <p:cNvSpPr>
            <a:spLocks noChangeArrowheads="1"/>
          </p:cNvSpPr>
          <p:nvPr/>
        </p:nvSpPr>
        <p:spPr bwMode="auto">
          <a:xfrm>
            <a:off x="2844800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5" name="Rectangle 42"/>
          <p:cNvSpPr>
            <a:spLocks noChangeArrowheads="1"/>
          </p:cNvSpPr>
          <p:nvPr/>
        </p:nvSpPr>
        <p:spPr bwMode="auto">
          <a:xfrm>
            <a:off x="3335338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6" name="Rectangle 43"/>
          <p:cNvSpPr>
            <a:spLocks noChangeArrowheads="1"/>
          </p:cNvSpPr>
          <p:nvPr/>
        </p:nvSpPr>
        <p:spPr bwMode="auto">
          <a:xfrm>
            <a:off x="3825875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7" name="Rectangle 44"/>
          <p:cNvSpPr>
            <a:spLocks noChangeArrowheads="1"/>
          </p:cNvSpPr>
          <p:nvPr/>
        </p:nvSpPr>
        <p:spPr bwMode="auto">
          <a:xfrm>
            <a:off x="390525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8" name="Rectangle 45"/>
          <p:cNvSpPr>
            <a:spLocks noChangeArrowheads="1"/>
          </p:cNvSpPr>
          <p:nvPr/>
        </p:nvSpPr>
        <p:spPr bwMode="auto">
          <a:xfrm>
            <a:off x="882650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09" name="Rectangle 46"/>
          <p:cNvSpPr>
            <a:spLocks noChangeArrowheads="1"/>
          </p:cNvSpPr>
          <p:nvPr/>
        </p:nvSpPr>
        <p:spPr bwMode="auto">
          <a:xfrm>
            <a:off x="1373188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0" name="Rectangle 47"/>
          <p:cNvSpPr>
            <a:spLocks noChangeArrowheads="1"/>
          </p:cNvSpPr>
          <p:nvPr/>
        </p:nvSpPr>
        <p:spPr bwMode="auto">
          <a:xfrm>
            <a:off x="1863725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1" name="Rectangle 48"/>
          <p:cNvSpPr>
            <a:spLocks noChangeArrowheads="1"/>
          </p:cNvSpPr>
          <p:nvPr/>
        </p:nvSpPr>
        <p:spPr bwMode="auto">
          <a:xfrm>
            <a:off x="2354263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2" name="Rectangle 49"/>
          <p:cNvSpPr>
            <a:spLocks noChangeArrowheads="1"/>
          </p:cNvSpPr>
          <p:nvPr/>
        </p:nvSpPr>
        <p:spPr bwMode="auto">
          <a:xfrm>
            <a:off x="2844800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3" name="Rectangle 50"/>
          <p:cNvSpPr>
            <a:spLocks noChangeArrowheads="1"/>
          </p:cNvSpPr>
          <p:nvPr/>
        </p:nvSpPr>
        <p:spPr bwMode="auto">
          <a:xfrm>
            <a:off x="3335338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4" name="Rectangle 51"/>
          <p:cNvSpPr>
            <a:spLocks noChangeArrowheads="1"/>
          </p:cNvSpPr>
          <p:nvPr/>
        </p:nvSpPr>
        <p:spPr bwMode="auto">
          <a:xfrm>
            <a:off x="3825875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5" name="Rectangle 52"/>
          <p:cNvSpPr>
            <a:spLocks noChangeArrowheads="1"/>
          </p:cNvSpPr>
          <p:nvPr/>
        </p:nvSpPr>
        <p:spPr bwMode="auto">
          <a:xfrm>
            <a:off x="390525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6" name="Rectangle 53"/>
          <p:cNvSpPr>
            <a:spLocks noChangeArrowheads="1"/>
          </p:cNvSpPr>
          <p:nvPr/>
        </p:nvSpPr>
        <p:spPr bwMode="auto">
          <a:xfrm>
            <a:off x="882650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7" name="Rectangle 54"/>
          <p:cNvSpPr>
            <a:spLocks noChangeArrowheads="1"/>
          </p:cNvSpPr>
          <p:nvPr/>
        </p:nvSpPr>
        <p:spPr bwMode="auto">
          <a:xfrm>
            <a:off x="1373188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8" name="Rectangle 55"/>
          <p:cNvSpPr>
            <a:spLocks noChangeArrowheads="1"/>
          </p:cNvSpPr>
          <p:nvPr/>
        </p:nvSpPr>
        <p:spPr bwMode="auto">
          <a:xfrm>
            <a:off x="1863725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19" name="Rectangle 56"/>
          <p:cNvSpPr>
            <a:spLocks noChangeArrowheads="1"/>
          </p:cNvSpPr>
          <p:nvPr/>
        </p:nvSpPr>
        <p:spPr bwMode="auto">
          <a:xfrm>
            <a:off x="2354263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0" name="Rectangle 57"/>
          <p:cNvSpPr>
            <a:spLocks noChangeArrowheads="1"/>
          </p:cNvSpPr>
          <p:nvPr/>
        </p:nvSpPr>
        <p:spPr bwMode="auto">
          <a:xfrm>
            <a:off x="2844800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1" name="Rectangle 58"/>
          <p:cNvSpPr>
            <a:spLocks noChangeArrowheads="1"/>
          </p:cNvSpPr>
          <p:nvPr/>
        </p:nvSpPr>
        <p:spPr bwMode="auto">
          <a:xfrm>
            <a:off x="3335338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2" name="Rectangle 59"/>
          <p:cNvSpPr>
            <a:spLocks noChangeArrowheads="1"/>
          </p:cNvSpPr>
          <p:nvPr/>
        </p:nvSpPr>
        <p:spPr bwMode="auto">
          <a:xfrm>
            <a:off x="3825875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3" name="Rectangle 60"/>
          <p:cNvSpPr>
            <a:spLocks noChangeArrowheads="1"/>
          </p:cNvSpPr>
          <p:nvPr/>
        </p:nvSpPr>
        <p:spPr bwMode="auto">
          <a:xfrm>
            <a:off x="39052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4" name="Rectangle 61"/>
          <p:cNvSpPr>
            <a:spLocks noChangeArrowheads="1"/>
          </p:cNvSpPr>
          <p:nvPr/>
        </p:nvSpPr>
        <p:spPr bwMode="auto">
          <a:xfrm>
            <a:off x="882650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5" name="Rectangle 62"/>
          <p:cNvSpPr>
            <a:spLocks noChangeArrowheads="1"/>
          </p:cNvSpPr>
          <p:nvPr/>
        </p:nvSpPr>
        <p:spPr bwMode="auto">
          <a:xfrm>
            <a:off x="1373188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6" name="Rectangle 63"/>
          <p:cNvSpPr>
            <a:spLocks noChangeArrowheads="1"/>
          </p:cNvSpPr>
          <p:nvPr/>
        </p:nvSpPr>
        <p:spPr bwMode="auto">
          <a:xfrm>
            <a:off x="186372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7" name="Rectangle 64"/>
          <p:cNvSpPr>
            <a:spLocks noChangeArrowheads="1"/>
          </p:cNvSpPr>
          <p:nvPr/>
        </p:nvSpPr>
        <p:spPr bwMode="auto">
          <a:xfrm>
            <a:off x="2354263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8" name="Rectangle 65"/>
          <p:cNvSpPr>
            <a:spLocks noChangeArrowheads="1"/>
          </p:cNvSpPr>
          <p:nvPr/>
        </p:nvSpPr>
        <p:spPr bwMode="auto">
          <a:xfrm>
            <a:off x="2844800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29" name="Rectangle 66"/>
          <p:cNvSpPr>
            <a:spLocks noChangeArrowheads="1"/>
          </p:cNvSpPr>
          <p:nvPr/>
        </p:nvSpPr>
        <p:spPr bwMode="auto">
          <a:xfrm>
            <a:off x="3335338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2530" name="Rectangle 67"/>
          <p:cNvSpPr>
            <a:spLocks noChangeArrowheads="1"/>
          </p:cNvSpPr>
          <p:nvPr/>
        </p:nvSpPr>
        <p:spPr bwMode="auto">
          <a:xfrm>
            <a:off x="382587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-87313" y="1584325"/>
            <a:ext cx="1474788" cy="1463675"/>
            <a:chOff x="262" y="1078"/>
            <a:chExt cx="929" cy="922"/>
          </a:xfrm>
        </p:grpSpPr>
        <p:sp>
          <p:nvSpPr>
            <p:cNvPr id="109960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1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2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3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4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5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6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7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68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2532" name="Text Box 78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62533" name="Group 79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10995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4" name="Group 89"/>
          <p:cNvGrpSpPr>
            <a:grpSpLocks/>
          </p:cNvGrpSpPr>
          <p:nvPr/>
        </p:nvGrpSpPr>
        <p:grpSpPr bwMode="auto">
          <a:xfrm>
            <a:off x="400050" y="1584325"/>
            <a:ext cx="1474788" cy="1463675"/>
            <a:chOff x="262" y="1078"/>
            <a:chExt cx="929" cy="922"/>
          </a:xfrm>
        </p:grpSpPr>
        <p:sp>
          <p:nvSpPr>
            <p:cNvPr id="109942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3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4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5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6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7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8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9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50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5" name="Group 99"/>
          <p:cNvGrpSpPr>
            <a:grpSpLocks/>
          </p:cNvGrpSpPr>
          <p:nvPr/>
        </p:nvGrpSpPr>
        <p:grpSpPr bwMode="auto">
          <a:xfrm>
            <a:off x="896938" y="1584325"/>
            <a:ext cx="1474787" cy="1463675"/>
            <a:chOff x="262" y="1078"/>
            <a:chExt cx="929" cy="922"/>
          </a:xfrm>
        </p:grpSpPr>
        <p:sp>
          <p:nvSpPr>
            <p:cNvPr id="109933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4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5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6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7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8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9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0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41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" name="Group 109"/>
          <p:cNvGrpSpPr>
            <a:grpSpLocks/>
          </p:cNvGrpSpPr>
          <p:nvPr/>
        </p:nvGrpSpPr>
        <p:grpSpPr bwMode="auto">
          <a:xfrm>
            <a:off x="1868488" y="1584325"/>
            <a:ext cx="1474787" cy="1463675"/>
            <a:chOff x="262" y="1078"/>
            <a:chExt cx="929" cy="922"/>
          </a:xfrm>
        </p:grpSpPr>
        <p:sp>
          <p:nvSpPr>
            <p:cNvPr id="109924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5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6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7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8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9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0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1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32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2360613" y="1584325"/>
            <a:ext cx="1474787" cy="1463675"/>
            <a:chOff x="262" y="1078"/>
            <a:chExt cx="929" cy="922"/>
          </a:xfrm>
        </p:grpSpPr>
        <p:sp>
          <p:nvSpPr>
            <p:cNvPr id="109915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6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7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8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9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0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1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2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23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8" name="Group 129"/>
          <p:cNvGrpSpPr>
            <a:grpSpLocks/>
          </p:cNvGrpSpPr>
          <p:nvPr/>
        </p:nvGrpSpPr>
        <p:grpSpPr bwMode="auto">
          <a:xfrm>
            <a:off x="2838450" y="1584325"/>
            <a:ext cx="1474788" cy="1463675"/>
            <a:chOff x="262" y="1078"/>
            <a:chExt cx="929" cy="922"/>
          </a:xfrm>
        </p:grpSpPr>
        <p:sp>
          <p:nvSpPr>
            <p:cNvPr id="109906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7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8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9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0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1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2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3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14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9" name="Group 139"/>
          <p:cNvGrpSpPr>
            <a:grpSpLocks/>
          </p:cNvGrpSpPr>
          <p:nvPr/>
        </p:nvGrpSpPr>
        <p:grpSpPr bwMode="auto">
          <a:xfrm>
            <a:off x="3330575" y="1584325"/>
            <a:ext cx="1474788" cy="1463675"/>
            <a:chOff x="262" y="1078"/>
            <a:chExt cx="929" cy="922"/>
          </a:xfrm>
        </p:grpSpPr>
        <p:sp>
          <p:nvSpPr>
            <p:cNvPr id="109897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8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9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0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1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2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3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4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905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0" name="Group 149"/>
          <p:cNvGrpSpPr>
            <a:grpSpLocks/>
          </p:cNvGrpSpPr>
          <p:nvPr/>
        </p:nvGrpSpPr>
        <p:grpSpPr bwMode="auto">
          <a:xfrm>
            <a:off x="1393825" y="1584325"/>
            <a:ext cx="1474788" cy="1463675"/>
            <a:chOff x="262" y="1078"/>
            <a:chExt cx="929" cy="922"/>
          </a:xfrm>
        </p:grpSpPr>
        <p:sp>
          <p:nvSpPr>
            <p:cNvPr id="109888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9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0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1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2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3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4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5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96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1" name="Group 159"/>
          <p:cNvGrpSpPr>
            <a:grpSpLocks/>
          </p:cNvGrpSpPr>
          <p:nvPr/>
        </p:nvGrpSpPr>
        <p:grpSpPr bwMode="auto">
          <a:xfrm>
            <a:off x="-87313" y="1089025"/>
            <a:ext cx="1474788" cy="1463675"/>
            <a:chOff x="262" y="1078"/>
            <a:chExt cx="929" cy="922"/>
          </a:xfrm>
        </p:grpSpPr>
        <p:sp>
          <p:nvSpPr>
            <p:cNvPr id="109879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0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1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2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3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4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5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6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87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2" name="Group 169"/>
          <p:cNvGrpSpPr>
            <a:grpSpLocks/>
          </p:cNvGrpSpPr>
          <p:nvPr/>
        </p:nvGrpSpPr>
        <p:grpSpPr bwMode="auto">
          <a:xfrm>
            <a:off x="400050" y="1089025"/>
            <a:ext cx="1474788" cy="1463675"/>
            <a:chOff x="262" y="1078"/>
            <a:chExt cx="929" cy="922"/>
          </a:xfrm>
        </p:grpSpPr>
        <p:sp>
          <p:nvSpPr>
            <p:cNvPr id="109870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1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2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3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4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5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6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7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78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3" name="Group 179"/>
          <p:cNvGrpSpPr>
            <a:grpSpLocks/>
          </p:cNvGrpSpPr>
          <p:nvPr/>
        </p:nvGrpSpPr>
        <p:grpSpPr bwMode="auto">
          <a:xfrm>
            <a:off x="896938" y="1089025"/>
            <a:ext cx="1474787" cy="1463675"/>
            <a:chOff x="262" y="1078"/>
            <a:chExt cx="929" cy="922"/>
          </a:xfrm>
        </p:grpSpPr>
        <p:sp>
          <p:nvSpPr>
            <p:cNvPr id="109861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2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3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4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5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6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7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8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9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4" name="Group 189"/>
          <p:cNvGrpSpPr>
            <a:grpSpLocks/>
          </p:cNvGrpSpPr>
          <p:nvPr/>
        </p:nvGrpSpPr>
        <p:grpSpPr bwMode="auto">
          <a:xfrm>
            <a:off x="1868488" y="1089025"/>
            <a:ext cx="1474787" cy="1463675"/>
            <a:chOff x="262" y="1078"/>
            <a:chExt cx="929" cy="922"/>
          </a:xfrm>
        </p:grpSpPr>
        <p:sp>
          <p:nvSpPr>
            <p:cNvPr id="109852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3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4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5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6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7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8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9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60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5" name="Group 199"/>
          <p:cNvGrpSpPr>
            <a:grpSpLocks/>
          </p:cNvGrpSpPr>
          <p:nvPr/>
        </p:nvGrpSpPr>
        <p:grpSpPr bwMode="auto">
          <a:xfrm>
            <a:off x="2360613" y="1089025"/>
            <a:ext cx="1474787" cy="1463675"/>
            <a:chOff x="262" y="1078"/>
            <a:chExt cx="929" cy="922"/>
          </a:xfrm>
        </p:grpSpPr>
        <p:sp>
          <p:nvSpPr>
            <p:cNvPr id="109843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4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5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6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7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8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9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0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51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6" name="Group 209"/>
          <p:cNvGrpSpPr>
            <a:grpSpLocks/>
          </p:cNvGrpSpPr>
          <p:nvPr/>
        </p:nvGrpSpPr>
        <p:grpSpPr bwMode="auto">
          <a:xfrm>
            <a:off x="2838450" y="1089025"/>
            <a:ext cx="1474788" cy="1463675"/>
            <a:chOff x="262" y="1078"/>
            <a:chExt cx="929" cy="922"/>
          </a:xfrm>
        </p:grpSpPr>
        <p:sp>
          <p:nvSpPr>
            <p:cNvPr id="109834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5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6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7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8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9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0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1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42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7" name="Group 219"/>
          <p:cNvGrpSpPr>
            <a:grpSpLocks/>
          </p:cNvGrpSpPr>
          <p:nvPr/>
        </p:nvGrpSpPr>
        <p:grpSpPr bwMode="auto">
          <a:xfrm>
            <a:off x="3330575" y="1089025"/>
            <a:ext cx="1474788" cy="1463675"/>
            <a:chOff x="262" y="1078"/>
            <a:chExt cx="929" cy="922"/>
          </a:xfrm>
        </p:grpSpPr>
        <p:sp>
          <p:nvSpPr>
            <p:cNvPr id="109825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6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7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8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9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0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1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2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33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8" name="Group 229"/>
          <p:cNvGrpSpPr>
            <a:grpSpLocks/>
          </p:cNvGrpSpPr>
          <p:nvPr/>
        </p:nvGrpSpPr>
        <p:grpSpPr bwMode="auto">
          <a:xfrm>
            <a:off x="1393825" y="1089025"/>
            <a:ext cx="1474788" cy="1463675"/>
            <a:chOff x="262" y="1078"/>
            <a:chExt cx="929" cy="922"/>
          </a:xfrm>
        </p:grpSpPr>
        <p:sp>
          <p:nvSpPr>
            <p:cNvPr id="109816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7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8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9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0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1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2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3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24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9" name="Group 239"/>
          <p:cNvGrpSpPr>
            <a:grpSpLocks/>
          </p:cNvGrpSpPr>
          <p:nvPr/>
        </p:nvGrpSpPr>
        <p:grpSpPr bwMode="auto">
          <a:xfrm>
            <a:off x="-87313" y="2082800"/>
            <a:ext cx="1474788" cy="1463675"/>
            <a:chOff x="262" y="1078"/>
            <a:chExt cx="929" cy="922"/>
          </a:xfrm>
        </p:grpSpPr>
        <p:sp>
          <p:nvSpPr>
            <p:cNvPr id="109807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8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9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0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1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2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3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4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15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0" name="Group 249"/>
          <p:cNvGrpSpPr>
            <a:grpSpLocks/>
          </p:cNvGrpSpPr>
          <p:nvPr/>
        </p:nvGrpSpPr>
        <p:grpSpPr bwMode="auto">
          <a:xfrm>
            <a:off x="400050" y="2082800"/>
            <a:ext cx="1474788" cy="1463675"/>
            <a:chOff x="262" y="1078"/>
            <a:chExt cx="929" cy="922"/>
          </a:xfrm>
        </p:grpSpPr>
        <p:sp>
          <p:nvSpPr>
            <p:cNvPr id="109798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9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0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1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2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3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4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5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806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1" name="Group 259"/>
          <p:cNvGrpSpPr>
            <a:grpSpLocks/>
          </p:cNvGrpSpPr>
          <p:nvPr/>
        </p:nvGrpSpPr>
        <p:grpSpPr bwMode="auto">
          <a:xfrm>
            <a:off x="896938" y="2082800"/>
            <a:ext cx="1474787" cy="1463675"/>
            <a:chOff x="262" y="1078"/>
            <a:chExt cx="929" cy="922"/>
          </a:xfrm>
        </p:grpSpPr>
        <p:sp>
          <p:nvSpPr>
            <p:cNvPr id="109789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0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1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2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3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4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5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6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97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2" name="Group 269"/>
          <p:cNvGrpSpPr>
            <a:grpSpLocks/>
          </p:cNvGrpSpPr>
          <p:nvPr/>
        </p:nvGrpSpPr>
        <p:grpSpPr bwMode="auto">
          <a:xfrm>
            <a:off x="1868488" y="2082800"/>
            <a:ext cx="1474787" cy="1463675"/>
            <a:chOff x="262" y="1078"/>
            <a:chExt cx="929" cy="922"/>
          </a:xfrm>
        </p:grpSpPr>
        <p:sp>
          <p:nvSpPr>
            <p:cNvPr id="109780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1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2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3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4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5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6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7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88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3" name="Group 279"/>
          <p:cNvGrpSpPr>
            <a:grpSpLocks/>
          </p:cNvGrpSpPr>
          <p:nvPr/>
        </p:nvGrpSpPr>
        <p:grpSpPr bwMode="auto">
          <a:xfrm>
            <a:off x="2360613" y="2082800"/>
            <a:ext cx="1474787" cy="1463675"/>
            <a:chOff x="262" y="1078"/>
            <a:chExt cx="929" cy="922"/>
          </a:xfrm>
        </p:grpSpPr>
        <p:sp>
          <p:nvSpPr>
            <p:cNvPr id="109771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2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3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4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5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6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7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8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9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" name="Group 289"/>
          <p:cNvGrpSpPr>
            <a:grpSpLocks/>
          </p:cNvGrpSpPr>
          <p:nvPr/>
        </p:nvGrpSpPr>
        <p:grpSpPr bwMode="auto">
          <a:xfrm>
            <a:off x="2838450" y="2082800"/>
            <a:ext cx="1474788" cy="1463675"/>
            <a:chOff x="262" y="1078"/>
            <a:chExt cx="929" cy="922"/>
          </a:xfrm>
        </p:grpSpPr>
        <p:sp>
          <p:nvSpPr>
            <p:cNvPr id="109762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3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4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5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6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7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8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9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70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" name="Group 299"/>
          <p:cNvGrpSpPr>
            <a:grpSpLocks/>
          </p:cNvGrpSpPr>
          <p:nvPr/>
        </p:nvGrpSpPr>
        <p:grpSpPr bwMode="auto">
          <a:xfrm>
            <a:off x="3330575" y="2082800"/>
            <a:ext cx="1474788" cy="1463675"/>
            <a:chOff x="262" y="1078"/>
            <a:chExt cx="929" cy="922"/>
          </a:xfrm>
        </p:grpSpPr>
        <p:sp>
          <p:nvSpPr>
            <p:cNvPr id="109753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4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5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6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7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8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9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0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61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" name="Group 309"/>
          <p:cNvGrpSpPr>
            <a:grpSpLocks/>
          </p:cNvGrpSpPr>
          <p:nvPr/>
        </p:nvGrpSpPr>
        <p:grpSpPr bwMode="auto">
          <a:xfrm>
            <a:off x="1393825" y="2082800"/>
            <a:ext cx="1474788" cy="1463675"/>
            <a:chOff x="262" y="1078"/>
            <a:chExt cx="929" cy="922"/>
          </a:xfrm>
        </p:grpSpPr>
        <p:sp>
          <p:nvSpPr>
            <p:cNvPr id="109744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5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6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7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8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9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0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1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52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" name="Group 319"/>
          <p:cNvGrpSpPr>
            <a:grpSpLocks/>
          </p:cNvGrpSpPr>
          <p:nvPr/>
        </p:nvGrpSpPr>
        <p:grpSpPr bwMode="auto">
          <a:xfrm>
            <a:off x="-87313" y="2565400"/>
            <a:ext cx="1474788" cy="1463675"/>
            <a:chOff x="262" y="1078"/>
            <a:chExt cx="929" cy="922"/>
          </a:xfrm>
        </p:grpSpPr>
        <p:sp>
          <p:nvSpPr>
            <p:cNvPr id="109735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6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7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8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9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0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1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2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43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" name="Group 329"/>
          <p:cNvGrpSpPr>
            <a:grpSpLocks/>
          </p:cNvGrpSpPr>
          <p:nvPr/>
        </p:nvGrpSpPr>
        <p:grpSpPr bwMode="auto">
          <a:xfrm>
            <a:off x="400050" y="2565400"/>
            <a:ext cx="1474788" cy="1463675"/>
            <a:chOff x="262" y="1078"/>
            <a:chExt cx="929" cy="922"/>
          </a:xfrm>
        </p:grpSpPr>
        <p:sp>
          <p:nvSpPr>
            <p:cNvPr id="109726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7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8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9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0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1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2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3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34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9" name="Group 339"/>
          <p:cNvGrpSpPr>
            <a:grpSpLocks/>
          </p:cNvGrpSpPr>
          <p:nvPr/>
        </p:nvGrpSpPr>
        <p:grpSpPr bwMode="auto">
          <a:xfrm>
            <a:off x="896938" y="2565400"/>
            <a:ext cx="1474787" cy="1463675"/>
            <a:chOff x="262" y="1078"/>
            <a:chExt cx="929" cy="922"/>
          </a:xfrm>
        </p:grpSpPr>
        <p:sp>
          <p:nvSpPr>
            <p:cNvPr id="109717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8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9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0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1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2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3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4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25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0" name="Group 349"/>
          <p:cNvGrpSpPr>
            <a:grpSpLocks/>
          </p:cNvGrpSpPr>
          <p:nvPr/>
        </p:nvGrpSpPr>
        <p:grpSpPr bwMode="auto">
          <a:xfrm>
            <a:off x="1868488" y="2565400"/>
            <a:ext cx="1474787" cy="1463675"/>
            <a:chOff x="262" y="1078"/>
            <a:chExt cx="929" cy="922"/>
          </a:xfrm>
        </p:grpSpPr>
        <p:sp>
          <p:nvSpPr>
            <p:cNvPr id="109708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9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0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1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2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3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4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5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16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1" name="Group 359"/>
          <p:cNvGrpSpPr>
            <a:grpSpLocks/>
          </p:cNvGrpSpPr>
          <p:nvPr/>
        </p:nvGrpSpPr>
        <p:grpSpPr bwMode="auto">
          <a:xfrm>
            <a:off x="2360613" y="2565400"/>
            <a:ext cx="1474787" cy="1463675"/>
            <a:chOff x="262" y="1078"/>
            <a:chExt cx="929" cy="922"/>
          </a:xfrm>
        </p:grpSpPr>
        <p:sp>
          <p:nvSpPr>
            <p:cNvPr id="109699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0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1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2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3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4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5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6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707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336" name="Group 369"/>
          <p:cNvGrpSpPr>
            <a:grpSpLocks/>
          </p:cNvGrpSpPr>
          <p:nvPr/>
        </p:nvGrpSpPr>
        <p:grpSpPr bwMode="auto">
          <a:xfrm>
            <a:off x="2838450" y="2565400"/>
            <a:ext cx="1474788" cy="1463675"/>
            <a:chOff x="262" y="1078"/>
            <a:chExt cx="929" cy="922"/>
          </a:xfrm>
        </p:grpSpPr>
        <p:sp>
          <p:nvSpPr>
            <p:cNvPr id="109690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1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2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3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4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5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6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7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98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337" name="Group 379"/>
          <p:cNvGrpSpPr>
            <a:grpSpLocks/>
          </p:cNvGrpSpPr>
          <p:nvPr/>
        </p:nvGrpSpPr>
        <p:grpSpPr bwMode="auto">
          <a:xfrm>
            <a:off x="3330575" y="2565400"/>
            <a:ext cx="1474788" cy="1463675"/>
            <a:chOff x="262" y="1078"/>
            <a:chExt cx="929" cy="922"/>
          </a:xfrm>
        </p:grpSpPr>
        <p:sp>
          <p:nvSpPr>
            <p:cNvPr id="109681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2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3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4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5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6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7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8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9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339" name="Group 389"/>
          <p:cNvGrpSpPr>
            <a:grpSpLocks/>
          </p:cNvGrpSpPr>
          <p:nvPr/>
        </p:nvGrpSpPr>
        <p:grpSpPr bwMode="auto">
          <a:xfrm>
            <a:off x="1393825" y="2565400"/>
            <a:ext cx="1474788" cy="1463675"/>
            <a:chOff x="262" y="1078"/>
            <a:chExt cx="929" cy="922"/>
          </a:xfrm>
        </p:grpSpPr>
        <p:sp>
          <p:nvSpPr>
            <p:cNvPr id="109672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3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4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5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6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7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8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9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80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2565" name="Group 399"/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178" y="1075"/>
            <a:chExt cx="2474" cy="2457"/>
          </a:xfrm>
        </p:grpSpPr>
        <p:sp>
          <p:nvSpPr>
            <p:cNvPr id="109608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9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0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1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2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3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4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5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6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7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8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19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0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1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2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3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4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5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6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7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8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29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0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1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2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3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4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5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6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7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8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39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0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1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2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3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4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5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6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7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8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49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0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1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2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3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4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5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6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7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8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59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0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1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2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3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4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5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6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7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8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69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0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71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15" name="Group 464"/>
          <p:cNvGrpSpPr>
            <a:grpSpLocks/>
          </p:cNvGrpSpPr>
          <p:nvPr/>
        </p:nvGrpSpPr>
        <p:grpSpPr bwMode="auto">
          <a:xfrm>
            <a:off x="-85725" y="3052763"/>
            <a:ext cx="1474788" cy="1463675"/>
            <a:chOff x="262" y="1078"/>
            <a:chExt cx="929" cy="922"/>
          </a:xfrm>
        </p:grpSpPr>
        <p:sp>
          <p:nvSpPr>
            <p:cNvPr id="109599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0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1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2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3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4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5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6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607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25" name="Group 474"/>
          <p:cNvGrpSpPr>
            <a:grpSpLocks/>
          </p:cNvGrpSpPr>
          <p:nvPr/>
        </p:nvGrpSpPr>
        <p:grpSpPr bwMode="auto">
          <a:xfrm>
            <a:off x="401638" y="3052763"/>
            <a:ext cx="1474787" cy="1463675"/>
            <a:chOff x="262" y="1078"/>
            <a:chExt cx="929" cy="922"/>
          </a:xfrm>
        </p:grpSpPr>
        <p:sp>
          <p:nvSpPr>
            <p:cNvPr id="109590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1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2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3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4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5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6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7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98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35" name="Group 484"/>
          <p:cNvGrpSpPr>
            <a:grpSpLocks/>
          </p:cNvGrpSpPr>
          <p:nvPr/>
        </p:nvGrpSpPr>
        <p:grpSpPr bwMode="auto">
          <a:xfrm>
            <a:off x="898525" y="3052763"/>
            <a:ext cx="1474788" cy="1463675"/>
            <a:chOff x="262" y="1078"/>
            <a:chExt cx="929" cy="922"/>
          </a:xfrm>
        </p:grpSpPr>
        <p:sp>
          <p:nvSpPr>
            <p:cNvPr id="109581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2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3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4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5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6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7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8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9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45" name="Group 494"/>
          <p:cNvGrpSpPr>
            <a:grpSpLocks/>
          </p:cNvGrpSpPr>
          <p:nvPr/>
        </p:nvGrpSpPr>
        <p:grpSpPr bwMode="auto">
          <a:xfrm>
            <a:off x="1870075" y="3052763"/>
            <a:ext cx="1474788" cy="1463675"/>
            <a:chOff x="262" y="1078"/>
            <a:chExt cx="929" cy="922"/>
          </a:xfrm>
        </p:grpSpPr>
        <p:sp>
          <p:nvSpPr>
            <p:cNvPr id="109572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3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4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5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6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7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8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9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80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55" name="Group 504"/>
          <p:cNvGrpSpPr>
            <a:grpSpLocks/>
          </p:cNvGrpSpPr>
          <p:nvPr/>
        </p:nvGrpSpPr>
        <p:grpSpPr bwMode="auto">
          <a:xfrm>
            <a:off x="2362200" y="3052763"/>
            <a:ext cx="1474788" cy="1463675"/>
            <a:chOff x="262" y="1078"/>
            <a:chExt cx="929" cy="922"/>
          </a:xfrm>
        </p:grpSpPr>
        <p:sp>
          <p:nvSpPr>
            <p:cNvPr id="63483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4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5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6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7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68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69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0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09571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65" name="Group 514"/>
          <p:cNvGrpSpPr>
            <a:grpSpLocks/>
          </p:cNvGrpSpPr>
          <p:nvPr/>
        </p:nvGrpSpPr>
        <p:grpSpPr bwMode="auto">
          <a:xfrm>
            <a:off x="2840038" y="3052763"/>
            <a:ext cx="1474787" cy="1463675"/>
            <a:chOff x="262" y="1078"/>
            <a:chExt cx="929" cy="922"/>
          </a:xfrm>
        </p:grpSpPr>
        <p:sp>
          <p:nvSpPr>
            <p:cNvPr id="63474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5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6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7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8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9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0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1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82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75" name="Group 524"/>
          <p:cNvGrpSpPr>
            <a:grpSpLocks/>
          </p:cNvGrpSpPr>
          <p:nvPr/>
        </p:nvGrpSpPr>
        <p:grpSpPr bwMode="auto">
          <a:xfrm>
            <a:off x="3332163" y="3052763"/>
            <a:ext cx="1474787" cy="1463675"/>
            <a:chOff x="262" y="1078"/>
            <a:chExt cx="929" cy="922"/>
          </a:xfrm>
        </p:grpSpPr>
        <p:sp>
          <p:nvSpPr>
            <p:cNvPr id="63465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6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7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8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9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0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1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2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73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85" name="Group 534"/>
          <p:cNvGrpSpPr>
            <a:grpSpLocks/>
          </p:cNvGrpSpPr>
          <p:nvPr/>
        </p:nvGrpSpPr>
        <p:grpSpPr bwMode="auto">
          <a:xfrm>
            <a:off x="1395413" y="3052763"/>
            <a:ext cx="1474787" cy="1463675"/>
            <a:chOff x="262" y="1078"/>
            <a:chExt cx="929" cy="922"/>
          </a:xfrm>
        </p:grpSpPr>
        <p:sp>
          <p:nvSpPr>
            <p:cNvPr id="63456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7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8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9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0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1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2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3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64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495" name="Group 544"/>
          <p:cNvGrpSpPr>
            <a:grpSpLocks/>
          </p:cNvGrpSpPr>
          <p:nvPr/>
        </p:nvGrpSpPr>
        <p:grpSpPr bwMode="auto">
          <a:xfrm>
            <a:off x="-87313" y="3549650"/>
            <a:ext cx="1474788" cy="1463675"/>
            <a:chOff x="262" y="1078"/>
            <a:chExt cx="929" cy="922"/>
          </a:xfrm>
        </p:grpSpPr>
        <p:sp>
          <p:nvSpPr>
            <p:cNvPr id="63447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8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9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0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1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2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3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4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55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05" name="Group 554"/>
          <p:cNvGrpSpPr>
            <a:grpSpLocks/>
          </p:cNvGrpSpPr>
          <p:nvPr/>
        </p:nvGrpSpPr>
        <p:grpSpPr bwMode="auto">
          <a:xfrm>
            <a:off x="400050" y="3549650"/>
            <a:ext cx="1474788" cy="1463675"/>
            <a:chOff x="262" y="1078"/>
            <a:chExt cx="929" cy="922"/>
          </a:xfrm>
        </p:grpSpPr>
        <p:sp>
          <p:nvSpPr>
            <p:cNvPr id="63438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9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0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1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2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3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4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5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46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15" name="Group 564"/>
          <p:cNvGrpSpPr>
            <a:grpSpLocks/>
          </p:cNvGrpSpPr>
          <p:nvPr/>
        </p:nvGrpSpPr>
        <p:grpSpPr bwMode="auto">
          <a:xfrm>
            <a:off x="896938" y="3549650"/>
            <a:ext cx="1474787" cy="1463675"/>
            <a:chOff x="262" y="1078"/>
            <a:chExt cx="929" cy="922"/>
          </a:xfrm>
        </p:grpSpPr>
        <p:sp>
          <p:nvSpPr>
            <p:cNvPr id="63429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0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1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2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3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4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5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6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37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25" name="Group 574"/>
          <p:cNvGrpSpPr>
            <a:grpSpLocks/>
          </p:cNvGrpSpPr>
          <p:nvPr/>
        </p:nvGrpSpPr>
        <p:grpSpPr bwMode="auto">
          <a:xfrm>
            <a:off x="1868488" y="3549650"/>
            <a:ext cx="1474787" cy="1463675"/>
            <a:chOff x="262" y="1078"/>
            <a:chExt cx="929" cy="922"/>
          </a:xfrm>
        </p:grpSpPr>
        <p:sp>
          <p:nvSpPr>
            <p:cNvPr id="63420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1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2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3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4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5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6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7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28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35" name="Group 584"/>
          <p:cNvGrpSpPr>
            <a:grpSpLocks/>
          </p:cNvGrpSpPr>
          <p:nvPr/>
        </p:nvGrpSpPr>
        <p:grpSpPr bwMode="auto">
          <a:xfrm>
            <a:off x="2360613" y="3549650"/>
            <a:ext cx="1474787" cy="1463675"/>
            <a:chOff x="262" y="1078"/>
            <a:chExt cx="929" cy="922"/>
          </a:xfrm>
        </p:grpSpPr>
        <p:sp>
          <p:nvSpPr>
            <p:cNvPr id="63411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2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3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4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5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6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7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8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9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45" name="Group 594"/>
          <p:cNvGrpSpPr>
            <a:grpSpLocks/>
          </p:cNvGrpSpPr>
          <p:nvPr/>
        </p:nvGrpSpPr>
        <p:grpSpPr bwMode="auto">
          <a:xfrm>
            <a:off x="2838450" y="3549650"/>
            <a:ext cx="1474788" cy="1463675"/>
            <a:chOff x="262" y="1078"/>
            <a:chExt cx="929" cy="922"/>
          </a:xfrm>
        </p:grpSpPr>
        <p:sp>
          <p:nvSpPr>
            <p:cNvPr id="63402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3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4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5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6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7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8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9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10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55" name="Group 604"/>
          <p:cNvGrpSpPr>
            <a:grpSpLocks/>
          </p:cNvGrpSpPr>
          <p:nvPr/>
        </p:nvGrpSpPr>
        <p:grpSpPr bwMode="auto">
          <a:xfrm>
            <a:off x="3330575" y="3549650"/>
            <a:ext cx="1474788" cy="1463675"/>
            <a:chOff x="262" y="1078"/>
            <a:chExt cx="929" cy="922"/>
          </a:xfrm>
        </p:grpSpPr>
        <p:sp>
          <p:nvSpPr>
            <p:cNvPr id="63393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4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5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6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7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8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9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0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401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65" name="Group 614"/>
          <p:cNvGrpSpPr>
            <a:grpSpLocks/>
          </p:cNvGrpSpPr>
          <p:nvPr/>
        </p:nvGrpSpPr>
        <p:grpSpPr bwMode="auto">
          <a:xfrm>
            <a:off x="1393825" y="3549650"/>
            <a:ext cx="1474788" cy="1463675"/>
            <a:chOff x="262" y="1078"/>
            <a:chExt cx="929" cy="922"/>
          </a:xfrm>
        </p:grpSpPr>
        <p:sp>
          <p:nvSpPr>
            <p:cNvPr id="63384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5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6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7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8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9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0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1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92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75" name="Group 624"/>
          <p:cNvGrpSpPr>
            <a:grpSpLocks/>
          </p:cNvGrpSpPr>
          <p:nvPr/>
        </p:nvGrpSpPr>
        <p:grpSpPr bwMode="auto">
          <a:xfrm>
            <a:off x="-85725" y="4022725"/>
            <a:ext cx="1474788" cy="1463675"/>
            <a:chOff x="262" y="1078"/>
            <a:chExt cx="929" cy="922"/>
          </a:xfrm>
        </p:grpSpPr>
        <p:sp>
          <p:nvSpPr>
            <p:cNvPr id="63375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6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7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8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9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0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1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2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83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85" name="Group 634"/>
          <p:cNvGrpSpPr>
            <a:grpSpLocks/>
          </p:cNvGrpSpPr>
          <p:nvPr/>
        </p:nvGrpSpPr>
        <p:grpSpPr bwMode="auto">
          <a:xfrm>
            <a:off x="401638" y="4022725"/>
            <a:ext cx="1474787" cy="1463675"/>
            <a:chOff x="262" y="1078"/>
            <a:chExt cx="929" cy="922"/>
          </a:xfrm>
        </p:grpSpPr>
        <p:sp>
          <p:nvSpPr>
            <p:cNvPr id="63366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7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8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9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0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1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2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3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74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595" name="Group 644"/>
          <p:cNvGrpSpPr>
            <a:grpSpLocks/>
          </p:cNvGrpSpPr>
          <p:nvPr/>
        </p:nvGrpSpPr>
        <p:grpSpPr bwMode="auto">
          <a:xfrm>
            <a:off x="898525" y="4022725"/>
            <a:ext cx="1474788" cy="1463675"/>
            <a:chOff x="262" y="1078"/>
            <a:chExt cx="929" cy="922"/>
          </a:xfrm>
        </p:grpSpPr>
        <p:sp>
          <p:nvSpPr>
            <p:cNvPr id="63357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8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9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0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1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2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3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4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65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05" name="Group 654"/>
          <p:cNvGrpSpPr>
            <a:grpSpLocks/>
          </p:cNvGrpSpPr>
          <p:nvPr/>
        </p:nvGrpSpPr>
        <p:grpSpPr bwMode="auto">
          <a:xfrm>
            <a:off x="1870075" y="4022725"/>
            <a:ext cx="1474788" cy="1463675"/>
            <a:chOff x="262" y="1078"/>
            <a:chExt cx="929" cy="922"/>
          </a:xfrm>
        </p:grpSpPr>
        <p:sp>
          <p:nvSpPr>
            <p:cNvPr id="63348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9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0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1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2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3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4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5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56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15" name="Group 664"/>
          <p:cNvGrpSpPr>
            <a:grpSpLocks/>
          </p:cNvGrpSpPr>
          <p:nvPr/>
        </p:nvGrpSpPr>
        <p:grpSpPr bwMode="auto">
          <a:xfrm>
            <a:off x="2362200" y="4022725"/>
            <a:ext cx="1474788" cy="1463675"/>
            <a:chOff x="262" y="1078"/>
            <a:chExt cx="929" cy="922"/>
          </a:xfrm>
        </p:grpSpPr>
        <p:sp>
          <p:nvSpPr>
            <p:cNvPr id="63339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0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1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2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3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4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5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6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47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25" name="Group 674"/>
          <p:cNvGrpSpPr>
            <a:grpSpLocks/>
          </p:cNvGrpSpPr>
          <p:nvPr/>
        </p:nvGrpSpPr>
        <p:grpSpPr bwMode="auto">
          <a:xfrm>
            <a:off x="2840038" y="4022725"/>
            <a:ext cx="1474787" cy="1463675"/>
            <a:chOff x="262" y="1078"/>
            <a:chExt cx="929" cy="922"/>
          </a:xfrm>
        </p:grpSpPr>
        <p:sp>
          <p:nvSpPr>
            <p:cNvPr id="63330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1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2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3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4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5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6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7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38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35" name="Group 684"/>
          <p:cNvGrpSpPr>
            <a:grpSpLocks/>
          </p:cNvGrpSpPr>
          <p:nvPr/>
        </p:nvGrpSpPr>
        <p:grpSpPr bwMode="auto">
          <a:xfrm>
            <a:off x="3332163" y="4022725"/>
            <a:ext cx="1474787" cy="1463675"/>
            <a:chOff x="262" y="1078"/>
            <a:chExt cx="929" cy="922"/>
          </a:xfrm>
        </p:grpSpPr>
        <p:sp>
          <p:nvSpPr>
            <p:cNvPr id="63321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2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3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4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5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6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7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8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9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45" name="Group 694"/>
          <p:cNvGrpSpPr>
            <a:grpSpLocks/>
          </p:cNvGrpSpPr>
          <p:nvPr/>
        </p:nvGrpSpPr>
        <p:grpSpPr bwMode="auto">
          <a:xfrm>
            <a:off x="1395413" y="4022725"/>
            <a:ext cx="1474787" cy="1463675"/>
            <a:chOff x="262" y="1078"/>
            <a:chExt cx="929" cy="922"/>
          </a:xfrm>
        </p:grpSpPr>
        <p:sp>
          <p:nvSpPr>
            <p:cNvPr id="63312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3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4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5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6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7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8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9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20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55" name="Group 704"/>
          <p:cNvGrpSpPr>
            <a:grpSpLocks/>
          </p:cNvGrpSpPr>
          <p:nvPr/>
        </p:nvGrpSpPr>
        <p:grpSpPr bwMode="auto">
          <a:xfrm>
            <a:off x="-87313" y="4519613"/>
            <a:ext cx="1474788" cy="1463675"/>
            <a:chOff x="262" y="1078"/>
            <a:chExt cx="929" cy="922"/>
          </a:xfrm>
        </p:grpSpPr>
        <p:sp>
          <p:nvSpPr>
            <p:cNvPr id="63303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4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5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6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7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8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9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0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11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65" name="Group 714"/>
          <p:cNvGrpSpPr>
            <a:grpSpLocks/>
          </p:cNvGrpSpPr>
          <p:nvPr/>
        </p:nvGrpSpPr>
        <p:grpSpPr bwMode="auto">
          <a:xfrm>
            <a:off x="400050" y="4519613"/>
            <a:ext cx="1474788" cy="1463675"/>
            <a:chOff x="262" y="1078"/>
            <a:chExt cx="929" cy="922"/>
          </a:xfrm>
        </p:grpSpPr>
        <p:sp>
          <p:nvSpPr>
            <p:cNvPr id="63294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5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6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7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8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9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0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1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302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75" name="Group 724"/>
          <p:cNvGrpSpPr>
            <a:grpSpLocks/>
          </p:cNvGrpSpPr>
          <p:nvPr/>
        </p:nvGrpSpPr>
        <p:grpSpPr bwMode="auto">
          <a:xfrm>
            <a:off x="896938" y="4519613"/>
            <a:ext cx="1474787" cy="1463675"/>
            <a:chOff x="262" y="1078"/>
            <a:chExt cx="929" cy="922"/>
          </a:xfrm>
        </p:grpSpPr>
        <p:sp>
          <p:nvSpPr>
            <p:cNvPr id="63285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6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7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8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9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0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1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2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93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85" name="Group 734"/>
          <p:cNvGrpSpPr>
            <a:grpSpLocks/>
          </p:cNvGrpSpPr>
          <p:nvPr/>
        </p:nvGrpSpPr>
        <p:grpSpPr bwMode="auto">
          <a:xfrm>
            <a:off x="1868488" y="4519613"/>
            <a:ext cx="1474787" cy="1463675"/>
            <a:chOff x="262" y="1078"/>
            <a:chExt cx="929" cy="922"/>
          </a:xfrm>
        </p:grpSpPr>
        <p:sp>
          <p:nvSpPr>
            <p:cNvPr id="63276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7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8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9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0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1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2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3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84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695" name="Group 744"/>
          <p:cNvGrpSpPr>
            <a:grpSpLocks/>
          </p:cNvGrpSpPr>
          <p:nvPr/>
        </p:nvGrpSpPr>
        <p:grpSpPr bwMode="auto">
          <a:xfrm>
            <a:off x="2360613" y="4519613"/>
            <a:ext cx="1474787" cy="1463675"/>
            <a:chOff x="262" y="1078"/>
            <a:chExt cx="929" cy="922"/>
          </a:xfrm>
        </p:grpSpPr>
        <p:sp>
          <p:nvSpPr>
            <p:cNvPr id="63267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8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9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0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1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2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3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4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75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705" name="Group 754"/>
          <p:cNvGrpSpPr>
            <a:grpSpLocks/>
          </p:cNvGrpSpPr>
          <p:nvPr/>
        </p:nvGrpSpPr>
        <p:grpSpPr bwMode="auto">
          <a:xfrm>
            <a:off x="2838450" y="4519613"/>
            <a:ext cx="1474788" cy="1463675"/>
            <a:chOff x="262" y="1078"/>
            <a:chExt cx="929" cy="922"/>
          </a:xfrm>
        </p:grpSpPr>
        <p:sp>
          <p:nvSpPr>
            <p:cNvPr id="63258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9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0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1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2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3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4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5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66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715" name="Group 764"/>
          <p:cNvGrpSpPr>
            <a:grpSpLocks/>
          </p:cNvGrpSpPr>
          <p:nvPr/>
        </p:nvGrpSpPr>
        <p:grpSpPr bwMode="auto">
          <a:xfrm>
            <a:off x="3330575" y="4519613"/>
            <a:ext cx="1474788" cy="1463675"/>
            <a:chOff x="262" y="1078"/>
            <a:chExt cx="929" cy="922"/>
          </a:xfrm>
        </p:grpSpPr>
        <p:sp>
          <p:nvSpPr>
            <p:cNvPr id="63249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0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1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2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3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4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5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6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57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725" name="Group 774"/>
          <p:cNvGrpSpPr>
            <a:grpSpLocks/>
          </p:cNvGrpSpPr>
          <p:nvPr/>
        </p:nvGrpSpPr>
        <p:grpSpPr bwMode="auto">
          <a:xfrm>
            <a:off x="1393825" y="4519613"/>
            <a:ext cx="1474788" cy="1463675"/>
            <a:chOff x="262" y="1078"/>
            <a:chExt cx="929" cy="922"/>
          </a:xfrm>
        </p:grpSpPr>
        <p:sp>
          <p:nvSpPr>
            <p:cNvPr id="63240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1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2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3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4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5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6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7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48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2598" name="Text Box 784"/>
          <p:cNvSpPr txBox="1">
            <a:spLocks noChangeArrowheads="1"/>
          </p:cNvSpPr>
          <p:nvPr/>
        </p:nvSpPr>
        <p:spPr bwMode="auto">
          <a:xfrm>
            <a:off x="1522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62599" name="Text Box 785"/>
          <p:cNvSpPr txBox="1">
            <a:spLocks noChangeArrowheads="1"/>
          </p:cNvSpPr>
          <p:nvPr/>
        </p:nvSpPr>
        <p:spPr bwMode="auto">
          <a:xfrm>
            <a:off x="5789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  <p:grpSp>
        <p:nvGrpSpPr>
          <p:cNvPr id="270735" name="Group 786"/>
          <p:cNvGrpSpPr>
            <a:grpSpLocks/>
          </p:cNvGrpSpPr>
          <p:nvPr/>
        </p:nvGrpSpPr>
        <p:grpSpPr bwMode="auto">
          <a:xfrm>
            <a:off x="4305300" y="1577975"/>
            <a:ext cx="1474788" cy="1463675"/>
            <a:chOff x="262" y="1078"/>
            <a:chExt cx="929" cy="922"/>
          </a:xfrm>
        </p:grpSpPr>
        <p:sp>
          <p:nvSpPr>
            <p:cNvPr id="63231" name="Rectangle 7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2" name="Rectangle 7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3" name="Rectangle 7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4" name="Rectangle 7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5" name="Rectangle 7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6" name="Rectangle 7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7" name="Rectangle 7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8" name="Rectangle 7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9" name="Rectangle 7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00" name="Group 796"/>
          <p:cNvGrpSpPr>
            <a:grpSpLocks/>
          </p:cNvGrpSpPr>
          <p:nvPr/>
        </p:nvGrpSpPr>
        <p:grpSpPr bwMode="auto">
          <a:xfrm>
            <a:off x="4792663" y="1577975"/>
            <a:ext cx="1474787" cy="1463675"/>
            <a:chOff x="262" y="1078"/>
            <a:chExt cx="929" cy="922"/>
          </a:xfrm>
        </p:grpSpPr>
        <p:sp>
          <p:nvSpPr>
            <p:cNvPr id="63222" name="Rectangle 7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3" name="Rectangle 7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4" name="Rectangle 7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5" name="Rectangle 8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6" name="Rectangle 8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7" name="Rectangle 8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8" name="Rectangle 8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9" name="Rectangle 8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30" name="Rectangle 8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10" name="Group 806"/>
          <p:cNvGrpSpPr>
            <a:grpSpLocks/>
          </p:cNvGrpSpPr>
          <p:nvPr/>
        </p:nvGrpSpPr>
        <p:grpSpPr bwMode="auto">
          <a:xfrm>
            <a:off x="5289550" y="1577975"/>
            <a:ext cx="1474788" cy="1463675"/>
            <a:chOff x="262" y="1078"/>
            <a:chExt cx="929" cy="922"/>
          </a:xfrm>
        </p:grpSpPr>
        <p:sp>
          <p:nvSpPr>
            <p:cNvPr id="63213" name="Rectangle 8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4" name="Rectangle 8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5" name="Rectangle 8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6" name="Rectangle 8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7" name="Rectangle 8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8" name="Rectangle 8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9" name="Rectangle 8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0" name="Rectangle 8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21" name="Rectangle 8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20" name="Group 816"/>
          <p:cNvGrpSpPr>
            <a:grpSpLocks/>
          </p:cNvGrpSpPr>
          <p:nvPr/>
        </p:nvGrpSpPr>
        <p:grpSpPr bwMode="auto">
          <a:xfrm>
            <a:off x="6261100" y="1577975"/>
            <a:ext cx="1474788" cy="1463675"/>
            <a:chOff x="262" y="1078"/>
            <a:chExt cx="929" cy="922"/>
          </a:xfrm>
        </p:grpSpPr>
        <p:sp>
          <p:nvSpPr>
            <p:cNvPr id="63204" name="Rectangle 8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5" name="Rectangle 8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6" name="Rectangle 8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7" name="Rectangle 8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8" name="Rectangle 8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9" name="Rectangle 8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0" name="Rectangle 8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1" name="Rectangle 8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12" name="Rectangle 8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30" name="Group 826"/>
          <p:cNvGrpSpPr>
            <a:grpSpLocks/>
          </p:cNvGrpSpPr>
          <p:nvPr/>
        </p:nvGrpSpPr>
        <p:grpSpPr bwMode="auto">
          <a:xfrm>
            <a:off x="6753225" y="1577975"/>
            <a:ext cx="1474788" cy="1463675"/>
            <a:chOff x="262" y="1078"/>
            <a:chExt cx="929" cy="922"/>
          </a:xfrm>
        </p:grpSpPr>
        <p:sp>
          <p:nvSpPr>
            <p:cNvPr id="63195" name="Rectangle 8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6" name="Rectangle 8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7" name="Rectangle 8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8" name="Rectangle 8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9" name="Rectangle 8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0" name="Rectangle 8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1" name="Rectangle 8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2" name="Rectangle 8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203" name="Rectangle 8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40" name="Group 836"/>
          <p:cNvGrpSpPr>
            <a:grpSpLocks/>
          </p:cNvGrpSpPr>
          <p:nvPr/>
        </p:nvGrpSpPr>
        <p:grpSpPr bwMode="auto">
          <a:xfrm>
            <a:off x="7231063" y="1577975"/>
            <a:ext cx="1474787" cy="1463675"/>
            <a:chOff x="262" y="1078"/>
            <a:chExt cx="929" cy="922"/>
          </a:xfrm>
        </p:grpSpPr>
        <p:sp>
          <p:nvSpPr>
            <p:cNvPr id="63186" name="Rectangle 8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7" name="Rectangle 8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8" name="Rectangle 8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9" name="Rectangle 8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0" name="Rectangle 8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1" name="Rectangle 8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2" name="Rectangle 8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3" name="Rectangle 8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94" name="Rectangle 8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50" name="Group 846"/>
          <p:cNvGrpSpPr>
            <a:grpSpLocks/>
          </p:cNvGrpSpPr>
          <p:nvPr/>
        </p:nvGrpSpPr>
        <p:grpSpPr bwMode="auto">
          <a:xfrm>
            <a:off x="7723188" y="1577975"/>
            <a:ext cx="1474787" cy="1463675"/>
            <a:chOff x="262" y="1078"/>
            <a:chExt cx="929" cy="922"/>
          </a:xfrm>
        </p:grpSpPr>
        <p:sp>
          <p:nvSpPr>
            <p:cNvPr id="63177" name="Rectangle 8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8" name="Rectangle 8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9" name="Rectangle 8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0" name="Rectangle 8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1" name="Rectangle 8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2" name="Rectangle 8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3" name="Rectangle 8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4" name="Rectangle 8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85" name="Rectangle 8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60" name="Group 856"/>
          <p:cNvGrpSpPr>
            <a:grpSpLocks/>
          </p:cNvGrpSpPr>
          <p:nvPr/>
        </p:nvGrpSpPr>
        <p:grpSpPr bwMode="auto">
          <a:xfrm>
            <a:off x="5786438" y="1577975"/>
            <a:ext cx="1474787" cy="1463675"/>
            <a:chOff x="262" y="1078"/>
            <a:chExt cx="929" cy="922"/>
          </a:xfrm>
        </p:grpSpPr>
        <p:sp>
          <p:nvSpPr>
            <p:cNvPr id="63168" name="Rectangle 8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9" name="Rectangle 8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0" name="Rectangle 8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1" name="Rectangle 8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2" name="Rectangle 8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3" name="Rectangle 8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4" name="Rectangle 8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5" name="Rectangle 8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76" name="Rectangle 8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70" name="Group 866"/>
          <p:cNvGrpSpPr>
            <a:grpSpLocks/>
          </p:cNvGrpSpPr>
          <p:nvPr/>
        </p:nvGrpSpPr>
        <p:grpSpPr bwMode="auto">
          <a:xfrm>
            <a:off x="4305300" y="1082675"/>
            <a:ext cx="1474788" cy="1463675"/>
            <a:chOff x="262" y="1078"/>
            <a:chExt cx="929" cy="922"/>
          </a:xfrm>
        </p:grpSpPr>
        <p:sp>
          <p:nvSpPr>
            <p:cNvPr id="63159" name="Rectangle 8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0" name="Rectangle 8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1" name="Rectangle 8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2" name="Rectangle 8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3" name="Rectangle 8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4" name="Rectangle 8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5" name="Rectangle 8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6" name="Rectangle 8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67" name="Rectangle 8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80" name="Group 876"/>
          <p:cNvGrpSpPr>
            <a:grpSpLocks/>
          </p:cNvGrpSpPr>
          <p:nvPr/>
        </p:nvGrpSpPr>
        <p:grpSpPr bwMode="auto">
          <a:xfrm>
            <a:off x="4792663" y="1082675"/>
            <a:ext cx="1474787" cy="1463675"/>
            <a:chOff x="262" y="1078"/>
            <a:chExt cx="929" cy="922"/>
          </a:xfrm>
        </p:grpSpPr>
        <p:sp>
          <p:nvSpPr>
            <p:cNvPr id="63150" name="Rectangle 8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1" name="Rectangle 8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2" name="Rectangle 8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3" name="Rectangle 8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4" name="Rectangle 8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5" name="Rectangle 8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6" name="Rectangle 8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7" name="Rectangle 8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58" name="Rectangle 8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890" name="Group 886"/>
          <p:cNvGrpSpPr>
            <a:grpSpLocks/>
          </p:cNvGrpSpPr>
          <p:nvPr/>
        </p:nvGrpSpPr>
        <p:grpSpPr bwMode="auto">
          <a:xfrm>
            <a:off x="5289550" y="1082675"/>
            <a:ext cx="1474788" cy="1463675"/>
            <a:chOff x="262" y="1078"/>
            <a:chExt cx="929" cy="922"/>
          </a:xfrm>
        </p:grpSpPr>
        <p:sp>
          <p:nvSpPr>
            <p:cNvPr id="63141" name="Rectangle 8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2" name="Rectangle 8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3" name="Rectangle 8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4" name="Rectangle 8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5" name="Rectangle 8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6" name="Rectangle 8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7" name="Rectangle 8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8" name="Rectangle 8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9" name="Rectangle 8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00" name="Group 896"/>
          <p:cNvGrpSpPr>
            <a:grpSpLocks/>
          </p:cNvGrpSpPr>
          <p:nvPr/>
        </p:nvGrpSpPr>
        <p:grpSpPr bwMode="auto">
          <a:xfrm>
            <a:off x="6261100" y="1082675"/>
            <a:ext cx="1474788" cy="1463675"/>
            <a:chOff x="262" y="1078"/>
            <a:chExt cx="929" cy="922"/>
          </a:xfrm>
        </p:grpSpPr>
        <p:sp>
          <p:nvSpPr>
            <p:cNvPr id="63132" name="Rectangle 8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3" name="Rectangle 8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4" name="Rectangle 8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5" name="Rectangle 9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6" name="Rectangle 9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7" name="Rectangle 9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8" name="Rectangle 9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9" name="Rectangle 9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40" name="Rectangle 9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10" name="Group 906"/>
          <p:cNvGrpSpPr>
            <a:grpSpLocks/>
          </p:cNvGrpSpPr>
          <p:nvPr/>
        </p:nvGrpSpPr>
        <p:grpSpPr bwMode="auto">
          <a:xfrm>
            <a:off x="6753225" y="1082675"/>
            <a:ext cx="1474788" cy="1463675"/>
            <a:chOff x="262" y="1078"/>
            <a:chExt cx="929" cy="922"/>
          </a:xfrm>
        </p:grpSpPr>
        <p:sp>
          <p:nvSpPr>
            <p:cNvPr id="63123" name="Rectangle 9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4" name="Rectangle 9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5" name="Rectangle 9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6" name="Rectangle 9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7" name="Rectangle 9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8" name="Rectangle 9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9" name="Rectangle 9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0" name="Rectangle 9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31" name="Rectangle 9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20" name="Group 916"/>
          <p:cNvGrpSpPr>
            <a:grpSpLocks/>
          </p:cNvGrpSpPr>
          <p:nvPr/>
        </p:nvGrpSpPr>
        <p:grpSpPr bwMode="auto">
          <a:xfrm>
            <a:off x="7231063" y="1082675"/>
            <a:ext cx="1474787" cy="1463675"/>
            <a:chOff x="262" y="1078"/>
            <a:chExt cx="929" cy="922"/>
          </a:xfrm>
        </p:grpSpPr>
        <p:sp>
          <p:nvSpPr>
            <p:cNvPr id="63114" name="Rectangle 9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5" name="Rectangle 9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6" name="Rectangle 9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7" name="Rectangle 9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8" name="Rectangle 9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9" name="Rectangle 9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0" name="Rectangle 9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1" name="Rectangle 9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22" name="Rectangle 9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30" name="Group 926"/>
          <p:cNvGrpSpPr>
            <a:grpSpLocks/>
          </p:cNvGrpSpPr>
          <p:nvPr/>
        </p:nvGrpSpPr>
        <p:grpSpPr bwMode="auto">
          <a:xfrm>
            <a:off x="7723188" y="1082675"/>
            <a:ext cx="1474787" cy="1463675"/>
            <a:chOff x="262" y="1078"/>
            <a:chExt cx="929" cy="922"/>
          </a:xfrm>
        </p:grpSpPr>
        <p:sp>
          <p:nvSpPr>
            <p:cNvPr id="63105" name="Rectangle 9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6" name="Rectangle 9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7" name="Rectangle 9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8" name="Rectangle 9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9" name="Rectangle 9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0" name="Rectangle 9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1" name="Rectangle 9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2" name="Rectangle 9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13" name="Rectangle 9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40" name="Group 936"/>
          <p:cNvGrpSpPr>
            <a:grpSpLocks/>
          </p:cNvGrpSpPr>
          <p:nvPr/>
        </p:nvGrpSpPr>
        <p:grpSpPr bwMode="auto">
          <a:xfrm>
            <a:off x="5786438" y="1082675"/>
            <a:ext cx="1474787" cy="1463675"/>
            <a:chOff x="262" y="1078"/>
            <a:chExt cx="929" cy="922"/>
          </a:xfrm>
        </p:grpSpPr>
        <p:sp>
          <p:nvSpPr>
            <p:cNvPr id="63096" name="Rectangle 9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7" name="Rectangle 9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8" name="Rectangle 9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9" name="Rectangle 9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0" name="Rectangle 9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1" name="Rectangle 9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2" name="Rectangle 9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3" name="Rectangle 9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104" name="Rectangle 9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50" name="Group 946"/>
          <p:cNvGrpSpPr>
            <a:grpSpLocks/>
          </p:cNvGrpSpPr>
          <p:nvPr/>
        </p:nvGrpSpPr>
        <p:grpSpPr bwMode="auto">
          <a:xfrm>
            <a:off x="4305300" y="2076450"/>
            <a:ext cx="1474788" cy="1463675"/>
            <a:chOff x="262" y="1078"/>
            <a:chExt cx="929" cy="922"/>
          </a:xfrm>
        </p:grpSpPr>
        <p:sp>
          <p:nvSpPr>
            <p:cNvPr id="63087" name="Rectangle 9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8" name="Rectangle 9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9" name="Rectangle 9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0" name="Rectangle 9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1" name="Rectangle 9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2" name="Rectangle 9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3" name="Rectangle 9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4" name="Rectangle 9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95" name="Rectangle 9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60" name="Group 956"/>
          <p:cNvGrpSpPr>
            <a:grpSpLocks/>
          </p:cNvGrpSpPr>
          <p:nvPr/>
        </p:nvGrpSpPr>
        <p:grpSpPr bwMode="auto">
          <a:xfrm>
            <a:off x="4792663" y="2076450"/>
            <a:ext cx="1474787" cy="1463675"/>
            <a:chOff x="262" y="1078"/>
            <a:chExt cx="929" cy="922"/>
          </a:xfrm>
        </p:grpSpPr>
        <p:sp>
          <p:nvSpPr>
            <p:cNvPr id="63078" name="Rectangle 9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9" name="Rectangle 9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0" name="Rectangle 9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1" name="Rectangle 9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2" name="Rectangle 9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3" name="Rectangle 9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4" name="Rectangle 9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5" name="Rectangle 9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86" name="Rectangle 9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70" name="Group 966"/>
          <p:cNvGrpSpPr>
            <a:grpSpLocks/>
          </p:cNvGrpSpPr>
          <p:nvPr/>
        </p:nvGrpSpPr>
        <p:grpSpPr bwMode="auto">
          <a:xfrm>
            <a:off x="5289550" y="2076450"/>
            <a:ext cx="1474788" cy="1463675"/>
            <a:chOff x="262" y="1078"/>
            <a:chExt cx="929" cy="922"/>
          </a:xfrm>
        </p:grpSpPr>
        <p:sp>
          <p:nvSpPr>
            <p:cNvPr id="63069" name="Rectangle 9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0" name="Rectangle 9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1" name="Rectangle 9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2" name="Rectangle 9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3" name="Rectangle 9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4" name="Rectangle 9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5" name="Rectangle 9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6" name="Rectangle 9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77" name="Rectangle 9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80" name="Group 976"/>
          <p:cNvGrpSpPr>
            <a:grpSpLocks/>
          </p:cNvGrpSpPr>
          <p:nvPr/>
        </p:nvGrpSpPr>
        <p:grpSpPr bwMode="auto">
          <a:xfrm>
            <a:off x="6261100" y="2076450"/>
            <a:ext cx="1474788" cy="1463675"/>
            <a:chOff x="262" y="1078"/>
            <a:chExt cx="929" cy="922"/>
          </a:xfrm>
        </p:grpSpPr>
        <p:sp>
          <p:nvSpPr>
            <p:cNvPr id="63060" name="Rectangle 9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1" name="Rectangle 9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2" name="Rectangle 9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3" name="Rectangle 9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4" name="Rectangle 9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5" name="Rectangle 9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6" name="Rectangle 9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7" name="Rectangle 9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68" name="Rectangle 9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0990" name="Group 986"/>
          <p:cNvGrpSpPr>
            <a:grpSpLocks/>
          </p:cNvGrpSpPr>
          <p:nvPr/>
        </p:nvGrpSpPr>
        <p:grpSpPr bwMode="auto">
          <a:xfrm>
            <a:off x="6753225" y="2076450"/>
            <a:ext cx="1474788" cy="1463675"/>
            <a:chOff x="262" y="1078"/>
            <a:chExt cx="929" cy="922"/>
          </a:xfrm>
        </p:grpSpPr>
        <p:sp>
          <p:nvSpPr>
            <p:cNvPr id="63051" name="Rectangle 9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2" name="Rectangle 9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3" name="Rectangle 9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4" name="Rectangle 9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5" name="Rectangle 9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6" name="Rectangle 9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7" name="Rectangle 9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8" name="Rectangle 9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9" name="Rectangle 9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00" name="Group 996"/>
          <p:cNvGrpSpPr>
            <a:grpSpLocks/>
          </p:cNvGrpSpPr>
          <p:nvPr/>
        </p:nvGrpSpPr>
        <p:grpSpPr bwMode="auto">
          <a:xfrm>
            <a:off x="7231063" y="2076450"/>
            <a:ext cx="1474787" cy="1463675"/>
            <a:chOff x="262" y="1078"/>
            <a:chExt cx="929" cy="922"/>
          </a:xfrm>
        </p:grpSpPr>
        <p:sp>
          <p:nvSpPr>
            <p:cNvPr id="63042" name="Rectangle 9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3" name="Rectangle 9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4" name="Rectangle 9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5" name="Rectangle 10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6" name="Rectangle 10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7" name="Rectangle 10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8" name="Rectangle 10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9" name="Rectangle 10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50" name="Rectangle 10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10" name="Group 1006"/>
          <p:cNvGrpSpPr>
            <a:grpSpLocks/>
          </p:cNvGrpSpPr>
          <p:nvPr/>
        </p:nvGrpSpPr>
        <p:grpSpPr bwMode="auto">
          <a:xfrm>
            <a:off x="7723188" y="2076450"/>
            <a:ext cx="1474787" cy="1463675"/>
            <a:chOff x="262" y="1078"/>
            <a:chExt cx="929" cy="922"/>
          </a:xfrm>
        </p:grpSpPr>
        <p:sp>
          <p:nvSpPr>
            <p:cNvPr id="63033" name="Rectangle 10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4" name="Rectangle 10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5" name="Rectangle 10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6" name="Rectangle 10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7" name="Rectangle 10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8" name="Rectangle 10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9" name="Rectangle 10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0" name="Rectangle 10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41" name="Rectangle 10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20" name="Group 1016"/>
          <p:cNvGrpSpPr>
            <a:grpSpLocks/>
          </p:cNvGrpSpPr>
          <p:nvPr/>
        </p:nvGrpSpPr>
        <p:grpSpPr bwMode="auto">
          <a:xfrm>
            <a:off x="5786438" y="2076450"/>
            <a:ext cx="1474787" cy="1463675"/>
            <a:chOff x="262" y="1078"/>
            <a:chExt cx="929" cy="922"/>
          </a:xfrm>
        </p:grpSpPr>
        <p:sp>
          <p:nvSpPr>
            <p:cNvPr id="63024" name="Rectangle 10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5" name="Rectangle 10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6" name="Rectangle 10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7" name="Rectangle 10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8" name="Rectangle 10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9" name="Rectangle 10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0" name="Rectangle 10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1" name="Rectangle 10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32" name="Rectangle 10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30" name="Group 1026"/>
          <p:cNvGrpSpPr>
            <a:grpSpLocks/>
          </p:cNvGrpSpPr>
          <p:nvPr/>
        </p:nvGrpSpPr>
        <p:grpSpPr bwMode="auto">
          <a:xfrm>
            <a:off x="4305300" y="2559050"/>
            <a:ext cx="1474788" cy="1463675"/>
            <a:chOff x="262" y="1078"/>
            <a:chExt cx="929" cy="922"/>
          </a:xfrm>
        </p:grpSpPr>
        <p:sp>
          <p:nvSpPr>
            <p:cNvPr id="63015" name="Rectangle 10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6" name="Rectangle 10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7" name="Rectangle 10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8" name="Rectangle 10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9" name="Rectangle 10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0" name="Rectangle 10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1" name="Rectangle 10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2" name="Rectangle 10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23" name="Rectangle 10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40" name="Group 1036"/>
          <p:cNvGrpSpPr>
            <a:grpSpLocks/>
          </p:cNvGrpSpPr>
          <p:nvPr/>
        </p:nvGrpSpPr>
        <p:grpSpPr bwMode="auto">
          <a:xfrm>
            <a:off x="4792663" y="2559050"/>
            <a:ext cx="1474787" cy="1463675"/>
            <a:chOff x="262" y="1078"/>
            <a:chExt cx="929" cy="922"/>
          </a:xfrm>
        </p:grpSpPr>
        <p:sp>
          <p:nvSpPr>
            <p:cNvPr id="63006" name="Rectangle 10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7" name="Rectangle 10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8" name="Rectangle 10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9" name="Rectangle 10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0" name="Rectangle 10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1" name="Rectangle 10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2" name="Rectangle 10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3" name="Rectangle 10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14" name="Rectangle 10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50" name="Group 1046"/>
          <p:cNvGrpSpPr>
            <a:grpSpLocks/>
          </p:cNvGrpSpPr>
          <p:nvPr/>
        </p:nvGrpSpPr>
        <p:grpSpPr bwMode="auto">
          <a:xfrm>
            <a:off x="5289550" y="2559050"/>
            <a:ext cx="1474788" cy="1463675"/>
            <a:chOff x="262" y="1078"/>
            <a:chExt cx="929" cy="922"/>
          </a:xfrm>
        </p:grpSpPr>
        <p:sp>
          <p:nvSpPr>
            <p:cNvPr id="62997" name="Rectangle 10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8" name="Rectangle 10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9" name="Rectangle 10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0" name="Rectangle 10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1" name="Rectangle 10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2" name="Rectangle 10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3" name="Rectangle 10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4" name="Rectangle 10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3005" name="Rectangle 10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60" name="Group 1056"/>
          <p:cNvGrpSpPr>
            <a:grpSpLocks/>
          </p:cNvGrpSpPr>
          <p:nvPr/>
        </p:nvGrpSpPr>
        <p:grpSpPr bwMode="auto">
          <a:xfrm>
            <a:off x="6261100" y="2559050"/>
            <a:ext cx="1474788" cy="1463675"/>
            <a:chOff x="262" y="1078"/>
            <a:chExt cx="929" cy="922"/>
          </a:xfrm>
        </p:grpSpPr>
        <p:sp>
          <p:nvSpPr>
            <p:cNvPr id="62988" name="Rectangle 10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9" name="Rectangle 10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0" name="Rectangle 10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1" name="Rectangle 10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2" name="Rectangle 10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3" name="Rectangle 10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4" name="Rectangle 10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5" name="Rectangle 10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96" name="Rectangle 10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70" name="Group 1066"/>
          <p:cNvGrpSpPr>
            <a:grpSpLocks/>
          </p:cNvGrpSpPr>
          <p:nvPr/>
        </p:nvGrpSpPr>
        <p:grpSpPr bwMode="auto">
          <a:xfrm>
            <a:off x="6753225" y="2559050"/>
            <a:ext cx="1474788" cy="1463675"/>
            <a:chOff x="262" y="1078"/>
            <a:chExt cx="929" cy="922"/>
          </a:xfrm>
        </p:grpSpPr>
        <p:sp>
          <p:nvSpPr>
            <p:cNvPr id="62979" name="Rectangle 10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0" name="Rectangle 10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1" name="Rectangle 10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2" name="Rectangle 10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3" name="Rectangle 10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4" name="Rectangle 10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5" name="Rectangle 10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6" name="Rectangle 10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87" name="Rectangle 10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386" name="Group 1076"/>
          <p:cNvGrpSpPr>
            <a:grpSpLocks/>
          </p:cNvGrpSpPr>
          <p:nvPr/>
        </p:nvGrpSpPr>
        <p:grpSpPr bwMode="auto">
          <a:xfrm>
            <a:off x="7231063" y="2559050"/>
            <a:ext cx="1474787" cy="1463675"/>
            <a:chOff x="262" y="1078"/>
            <a:chExt cx="929" cy="922"/>
          </a:xfrm>
        </p:grpSpPr>
        <p:sp>
          <p:nvSpPr>
            <p:cNvPr id="62970" name="Rectangle 10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1" name="Rectangle 10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2" name="Rectangle 10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3" name="Rectangle 10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4" name="Rectangle 10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5" name="Rectangle 10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6" name="Rectangle 10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7" name="Rectangle 10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78" name="Rectangle 10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396" name="Group 1086"/>
          <p:cNvGrpSpPr>
            <a:grpSpLocks/>
          </p:cNvGrpSpPr>
          <p:nvPr/>
        </p:nvGrpSpPr>
        <p:grpSpPr bwMode="auto">
          <a:xfrm>
            <a:off x="7723188" y="2559050"/>
            <a:ext cx="1474787" cy="1463675"/>
            <a:chOff x="262" y="1078"/>
            <a:chExt cx="929" cy="922"/>
          </a:xfrm>
        </p:grpSpPr>
        <p:sp>
          <p:nvSpPr>
            <p:cNvPr id="62961" name="Rectangle 10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2" name="Rectangle 10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3" name="Rectangle 10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4" name="Rectangle 10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5" name="Rectangle 10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6" name="Rectangle 10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7" name="Rectangle 10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8" name="Rectangle 10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9" name="Rectangle 10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06" name="Group 1096"/>
          <p:cNvGrpSpPr>
            <a:grpSpLocks/>
          </p:cNvGrpSpPr>
          <p:nvPr/>
        </p:nvGrpSpPr>
        <p:grpSpPr bwMode="auto">
          <a:xfrm>
            <a:off x="5786438" y="2559050"/>
            <a:ext cx="1474787" cy="1463675"/>
            <a:chOff x="262" y="1078"/>
            <a:chExt cx="929" cy="922"/>
          </a:xfrm>
        </p:grpSpPr>
        <p:sp>
          <p:nvSpPr>
            <p:cNvPr id="62952" name="Rectangle 10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3" name="Rectangle 10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4" name="Rectangle 10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5" name="Rectangle 11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6" name="Rectangle 11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7" name="Rectangle 11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8" name="Rectangle 11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9" name="Rectangle 11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60" name="Rectangle 11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80" name="Group 1106"/>
          <p:cNvGrpSpPr>
            <a:grpSpLocks/>
          </p:cNvGrpSpPr>
          <p:nvPr/>
        </p:nvGrpSpPr>
        <p:grpSpPr bwMode="auto">
          <a:xfrm>
            <a:off x="4306888" y="3046413"/>
            <a:ext cx="1474787" cy="1463675"/>
            <a:chOff x="262" y="1078"/>
            <a:chExt cx="929" cy="922"/>
          </a:xfrm>
        </p:grpSpPr>
        <p:sp>
          <p:nvSpPr>
            <p:cNvPr id="62943" name="Rectangle 11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4" name="Rectangle 11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5" name="Rectangle 11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6" name="Rectangle 11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7" name="Rectangle 11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8" name="Rectangle 11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9" name="Rectangle 11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0" name="Rectangle 11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51" name="Rectangle 11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090" name="Group 1116"/>
          <p:cNvGrpSpPr>
            <a:grpSpLocks/>
          </p:cNvGrpSpPr>
          <p:nvPr/>
        </p:nvGrpSpPr>
        <p:grpSpPr bwMode="auto">
          <a:xfrm>
            <a:off x="4794250" y="3046413"/>
            <a:ext cx="1474788" cy="1463675"/>
            <a:chOff x="262" y="1078"/>
            <a:chExt cx="929" cy="922"/>
          </a:xfrm>
        </p:grpSpPr>
        <p:sp>
          <p:nvSpPr>
            <p:cNvPr id="62934" name="Rectangle 11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5" name="Rectangle 11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6" name="Rectangle 11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7" name="Rectangle 11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8" name="Rectangle 11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9" name="Rectangle 11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0" name="Rectangle 11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1" name="Rectangle 11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42" name="Rectangle 11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00" name="Group 1126"/>
          <p:cNvGrpSpPr>
            <a:grpSpLocks/>
          </p:cNvGrpSpPr>
          <p:nvPr/>
        </p:nvGrpSpPr>
        <p:grpSpPr bwMode="auto">
          <a:xfrm>
            <a:off x="5291138" y="3046413"/>
            <a:ext cx="1474787" cy="1463675"/>
            <a:chOff x="262" y="1078"/>
            <a:chExt cx="929" cy="922"/>
          </a:xfrm>
        </p:grpSpPr>
        <p:sp>
          <p:nvSpPr>
            <p:cNvPr id="62925" name="Rectangle 11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6" name="Rectangle 11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7" name="Rectangle 11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8" name="Rectangle 11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9" name="Rectangle 11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0" name="Rectangle 11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1" name="Rectangle 11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2" name="Rectangle 11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33" name="Rectangle 11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16" name="Group 1136"/>
          <p:cNvGrpSpPr>
            <a:grpSpLocks/>
          </p:cNvGrpSpPr>
          <p:nvPr/>
        </p:nvGrpSpPr>
        <p:grpSpPr bwMode="auto">
          <a:xfrm>
            <a:off x="6262688" y="3046413"/>
            <a:ext cx="1474787" cy="1463675"/>
            <a:chOff x="262" y="1078"/>
            <a:chExt cx="929" cy="922"/>
          </a:xfrm>
        </p:grpSpPr>
        <p:sp>
          <p:nvSpPr>
            <p:cNvPr id="62916" name="Rectangle 11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7" name="Rectangle 11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8" name="Rectangle 11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9" name="Rectangle 11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0" name="Rectangle 11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1" name="Rectangle 11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2" name="Rectangle 11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3" name="Rectangle 11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24" name="Rectangle 11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26" name="Group 1146"/>
          <p:cNvGrpSpPr>
            <a:grpSpLocks/>
          </p:cNvGrpSpPr>
          <p:nvPr/>
        </p:nvGrpSpPr>
        <p:grpSpPr bwMode="auto">
          <a:xfrm>
            <a:off x="6754813" y="3046413"/>
            <a:ext cx="1474787" cy="1463675"/>
            <a:chOff x="262" y="1078"/>
            <a:chExt cx="929" cy="922"/>
          </a:xfrm>
        </p:grpSpPr>
        <p:sp>
          <p:nvSpPr>
            <p:cNvPr id="62907" name="Rectangle 11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8" name="Rectangle 11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9" name="Rectangle 11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0" name="Rectangle 11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1" name="Rectangle 11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2" name="Rectangle 11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3" name="Rectangle 11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4" name="Rectangle 11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15" name="Rectangle 11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36" name="Group 1156"/>
          <p:cNvGrpSpPr>
            <a:grpSpLocks/>
          </p:cNvGrpSpPr>
          <p:nvPr/>
        </p:nvGrpSpPr>
        <p:grpSpPr bwMode="auto">
          <a:xfrm>
            <a:off x="7232650" y="3046413"/>
            <a:ext cx="1474788" cy="1463675"/>
            <a:chOff x="262" y="1078"/>
            <a:chExt cx="929" cy="922"/>
          </a:xfrm>
        </p:grpSpPr>
        <p:sp>
          <p:nvSpPr>
            <p:cNvPr id="62898" name="Rectangle 11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9" name="Rectangle 11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0" name="Rectangle 11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1" name="Rectangle 11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2" name="Rectangle 11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3" name="Rectangle 11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4" name="Rectangle 11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5" name="Rectangle 11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906" name="Rectangle 11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46" name="Group 1166"/>
          <p:cNvGrpSpPr>
            <a:grpSpLocks/>
          </p:cNvGrpSpPr>
          <p:nvPr/>
        </p:nvGrpSpPr>
        <p:grpSpPr bwMode="auto">
          <a:xfrm>
            <a:off x="7724775" y="3046413"/>
            <a:ext cx="1474788" cy="1463675"/>
            <a:chOff x="262" y="1078"/>
            <a:chExt cx="929" cy="922"/>
          </a:xfrm>
        </p:grpSpPr>
        <p:sp>
          <p:nvSpPr>
            <p:cNvPr id="62889" name="Rectangle 11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0" name="Rectangle 11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1" name="Rectangle 11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2" name="Rectangle 11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3" name="Rectangle 11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4" name="Rectangle 11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5" name="Rectangle 11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6" name="Rectangle 11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97" name="Rectangle 11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10" name="Group 1176"/>
          <p:cNvGrpSpPr>
            <a:grpSpLocks/>
          </p:cNvGrpSpPr>
          <p:nvPr/>
        </p:nvGrpSpPr>
        <p:grpSpPr bwMode="auto">
          <a:xfrm>
            <a:off x="5788025" y="3046413"/>
            <a:ext cx="1474788" cy="1463675"/>
            <a:chOff x="262" y="1078"/>
            <a:chExt cx="929" cy="922"/>
          </a:xfrm>
        </p:grpSpPr>
        <p:sp>
          <p:nvSpPr>
            <p:cNvPr id="62880" name="Rectangle 11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1" name="Rectangle 11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2" name="Rectangle 11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3" name="Rectangle 11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4" name="Rectangle 11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5" name="Rectangle 11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6" name="Rectangle 11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7" name="Rectangle 11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88" name="Rectangle 11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22" name="Group 1186"/>
          <p:cNvGrpSpPr>
            <a:grpSpLocks/>
          </p:cNvGrpSpPr>
          <p:nvPr/>
        </p:nvGrpSpPr>
        <p:grpSpPr bwMode="auto">
          <a:xfrm>
            <a:off x="4305300" y="3543300"/>
            <a:ext cx="1474788" cy="1463675"/>
            <a:chOff x="262" y="1078"/>
            <a:chExt cx="929" cy="922"/>
          </a:xfrm>
        </p:grpSpPr>
        <p:sp>
          <p:nvSpPr>
            <p:cNvPr id="62871" name="Rectangle 11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2" name="Rectangle 11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3" name="Rectangle 11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4" name="Rectangle 11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5" name="Rectangle 11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6" name="Rectangle 11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7" name="Rectangle 11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8" name="Rectangle 11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9" name="Rectangle 11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32" name="Group 1196"/>
          <p:cNvGrpSpPr>
            <a:grpSpLocks/>
          </p:cNvGrpSpPr>
          <p:nvPr/>
        </p:nvGrpSpPr>
        <p:grpSpPr bwMode="auto">
          <a:xfrm>
            <a:off x="4792663" y="3543300"/>
            <a:ext cx="1474787" cy="1463675"/>
            <a:chOff x="262" y="1078"/>
            <a:chExt cx="929" cy="922"/>
          </a:xfrm>
        </p:grpSpPr>
        <p:sp>
          <p:nvSpPr>
            <p:cNvPr id="62862" name="Rectangle 11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3" name="Rectangle 11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4" name="Rectangle 11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5" name="Rectangle 12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6" name="Rectangle 12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7" name="Rectangle 12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8" name="Rectangle 12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9" name="Rectangle 12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70" name="Rectangle 12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56" name="Group 1206"/>
          <p:cNvGrpSpPr>
            <a:grpSpLocks/>
          </p:cNvGrpSpPr>
          <p:nvPr/>
        </p:nvGrpSpPr>
        <p:grpSpPr bwMode="auto">
          <a:xfrm>
            <a:off x="5289550" y="3543300"/>
            <a:ext cx="1474788" cy="1463675"/>
            <a:chOff x="262" y="1078"/>
            <a:chExt cx="929" cy="922"/>
          </a:xfrm>
        </p:grpSpPr>
        <p:sp>
          <p:nvSpPr>
            <p:cNvPr id="62853" name="Rectangle 12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4" name="Rectangle 12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5" name="Rectangle 12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6" name="Rectangle 12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7" name="Rectangle 12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8" name="Rectangle 12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9" name="Rectangle 12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0" name="Rectangle 12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61" name="Rectangle 12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66" name="Group 1216"/>
          <p:cNvGrpSpPr>
            <a:grpSpLocks/>
          </p:cNvGrpSpPr>
          <p:nvPr/>
        </p:nvGrpSpPr>
        <p:grpSpPr bwMode="auto">
          <a:xfrm>
            <a:off x="6261100" y="3543300"/>
            <a:ext cx="1474788" cy="1463675"/>
            <a:chOff x="262" y="1078"/>
            <a:chExt cx="929" cy="922"/>
          </a:xfrm>
        </p:grpSpPr>
        <p:sp>
          <p:nvSpPr>
            <p:cNvPr id="62844" name="Rectangle 12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5" name="Rectangle 12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6" name="Rectangle 12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7" name="Rectangle 12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8" name="Rectangle 12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9" name="Rectangle 12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0" name="Rectangle 12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1" name="Rectangle 12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52" name="Rectangle 12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76" name="Group 1226"/>
          <p:cNvGrpSpPr>
            <a:grpSpLocks/>
          </p:cNvGrpSpPr>
          <p:nvPr/>
        </p:nvGrpSpPr>
        <p:grpSpPr bwMode="auto">
          <a:xfrm>
            <a:off x="6753225" y="3543300"/>
            <a:ext cx="1474788" cy="1463675"/>
            <a:chOff x="262" y="1078"/>
            <a:chExt cx="929" cy="922"/>
          </a:xfrm>
        </p:grpSpPr>
        <p:sp>
          <p:nvSpPr>
            <p:cNvPr id="62835" name="Rectangle 12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6" name="Rectangle 12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7" name="Rectangle 12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8" name="Rectangle 12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9" name="Rectangle 12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0" name="Rectangle 12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1" name="Rectangle 12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2" name="Rectangle 12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43" name="Rectangle 12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42" name="Group 1236"/>
          <p:cNvGrpSpPr>
            <a:grpSpLocks/>
          </p:cNvGrpSpPr>
          <p:nvPr/>
        </p:nvGrpSpPr>
        <p:grpSpPr bwMode="auto">
          <a:xfrm>
            <a:off x="7231063" y="3543300"/>
            <a:ext cx="1474787" cy="1463675"/>
            <a:chOff x="262" y="1078"/>
            <a:chExt cx="929" cy="922"/>
          </a:xfrm>
        </p:grpSpPr>
        <p:sp>
          <p:nvSpPr>
            <p:cNvPr id="62826" name="Rectangle 12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7" name="Rectangle 12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8" name="Rectangle 12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9" name="Rectangle 12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0" name="Rectangle 12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1" name="Rectangle 12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2" name="Rectangle 12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3" name="Rectangle 12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34" name="Rectangle 12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52" name="Group 1246"/>
          <p:cNvGrpSpPr>
            <a:grpSpLocks/>
          </p:cNvGrpSpPr>
          <p:nvPr/>
        </p:nvGrpSpPr>
        <p:grpSpPr bwMode="auto">
          <a:xfrm>
            <a:off x="7723188" y="3543300"/>
            <a:ext cx="1474787" cy="1463675"/>
            <a:chOff x="262" y="1078"/>
            <a:chExt cx="929" cy="922"/>
          </a:xfrm>
        </p:grpSpPr>
        <p:sp>
          <p:nvSpPr>
            <p:cNvPr id="62817" name="Rectangle 12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8" name="Rectangle 12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9" name="Rectangle 12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0" name="Rectangle 12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1" name="Rectangle 12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2" name="Rectangle 12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3" name="Rectangle 12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4" name="Rectangle 12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25" name="Rectangle 12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62" name="Group 1256"/>
          <p:cNvGrpSpPr>
            <a:grpSpLocks/>
          </p:cNvGrpSpPr>
          <p:nvPr/>
        </p:nvGrpSpPr>
        <p:grpSpPr bwMode="auto">
          <a:xfrm>
            <a:off x="5786438" y="3543300"/>
            <a:ext cx="1474787" cy="1463675"/>
            <a:chOff x="262" y="1078"/>
            <a:chExt cx="929" cy="922"/>
          </a:xfrm>
        </p:grpSpPr>
        <p:sp>
          <p:nvSpPr>
            <p:cNvPr id="62808" name="Rectangle 12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9" name="Rectangle 12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0" name="Rectangle 12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1" name="Rectangle 12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2" name="Rectangle 12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3" name="Rectangle 12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4" name="Rectangle 12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5" name="Rectangle 12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16" name="Rectangle 12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86" name="Group 1266"/>
          <p:cNvGrpSpPr>
            <a:grpSpLocks/>
          </p:cNvGrpSpPr>
          <p:nvPr/>
        </p:nvGrpSpPr>
        <p:grpSpPr bwMode="auto">
          <a:xfrm>
            <a:off x="4306888" y="4016375"/>
            <a:ext cx="1474787" cy="1463675"/>
            <a:chOff x="262" y="1078"/>
            <a:chExt cx="929" cy="922"/>
          </a:xfrm>
        </p:grpSpPr>
        <p:sp>
          <p:nvSpPr>
            <p:cNvPr id="62799" name="Rectangle 12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0" name="Rectangle 12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1" name="Rectangle 12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2" name="Rectangle 12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3" name="Rectangle 12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4" name="Rectangle 12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5" name="Rectangle 12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6" name="Rectangle 12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807" name="Rectangle 12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496" name="Group 1276"/>
          <p:cNvGrpSpPr>
            <a:grpSpLocks/>
          </p:cNvGrpSpPr>
          <p:nvPr/>
        </p:nvGrpSpPr>
        <p:grpSpPr bwMode="auto">
          <a:xfrm>
            <a:off x="4794250" y="4016375"/>
            <a:ext cx="1474788" cy="1463675"/>
            <a:chOff x="262" y="1078"/>
            <a:chExt cx="929" cy="922"/>
          </a:xfrm>
        </p:grpSpPr>
        <p:sp>
          <p:nvSpPr>
            <p:cNvPr id="62790" name="Rectangle 12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1" name="Rectangle 12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2" name="Rectangle 12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3" name="Rectangle 12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4" name="Rectangle 12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5" name="Rectangle 12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6" name="Rectangle 12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7" name="Rectangle 12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98" name="Rectangle 12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06" name="Group 1286"/>
          <p:cNvGrpSpPr>
            <a:grpSpLocks/>
          </p:cNvGrpSpPr>
          <p:nvPr/>
        </p:nvGrpSpPr>
        <p:grpSpPr bwMode="auto">
          <a:xfrm>
            <a:off x="5291138" y="4016375"/>
            <a:ext cx="1474787" cy="1463675"/>
            <a:chOff x="262" y="1078"/>
            <a:chExt cx="929" cy="922"/>
          </a:xfrm>
        </p:grpSpPr>
        <p:sp>
          <p:nvSpPr>
            <p:cNvPr id="62781" name="Rectangle 12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2" name="Rectangle 12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3" name="Rectangle 12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4" name="Rectangle 12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5" name="Rectangle 12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6" name="Rectangle 12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7" name="Rectangle 12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8" name="Rectangle 12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9" name="Rectangle 12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72" name="Group 1296"/>
          <p:cNvGrpSpPr>
            <a:grpSpLocks/>
          </p:cNvGrpSpPr>
          <p:nvPr/>
        </p:nvGrpSpPr>
        <p:grpSpPr bwMode="auto">
          <a:xfrm>
            <a:off x="6262688" y="4016375"/>
            <a:ext cx="1474787" cy="1463675"/>
            <a:chOff x="262" y="1078"/>
            <a:chExt cx="929" cy="922"/>
          </a:xfrm>
        </p:grpSpPr>
        <p:sp>
          <p:nvSpPr>
            <p:cNvPr id="62772" name="Rectangle 12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3" name="Rectangle 12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4" name="Rectangle 12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5" name="Rectangle 13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6" name="Rectangle 13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7" name="Rectangle 13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8" name="Rectangle 13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9" name="Rectangle 13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80" name="Rectangle 13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82" name="Group 1306"/>
          <p:cNvGrpSpPr>
            <a:grpSpLocks/>
          </p:cNvGrpSpPr>
          <p:nvPr/>
        </p:nvGrpSpPr>
        <p:grpSpPr bwMode="auto">
          <a:xfrm>
            <a:off x="6754813" y="4016375"/>
            <a:ext cx="1474787" cy="1463675"/>
            <a:chOff x="262" y="1078"/>
            <a:chExt cx="929" cy="922"/>
          </a:xfrm>
        </p:grpSpPr>
        <p:sp>
          <p:nvSpPr>
            <p:cNvPr id="62763" name="Rectangle 13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4" name="Rectangle 13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5" name="Rectangle 13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6" name="Rectangle 13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7" name="Rectangle 13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8" name="Rectangle 13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9" name="Rectangle 13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0" name="Rectangle 13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71" name="Rectangle 13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192" name="Group 1316"/>
          <p:cNvGrpSpPr>
            <a:grpSpLocks/>
          </p:cNvGrpSpPr>
          <p:nvPr/>
        </p:nvGrpSpPr>
        <p:grpSpPr bwMode="auto">
          <a:xfrm>
            <a:off x="7232650" y="4016375"/>
            <a:ext cx="1474788" cy="1463675"/>
            <a:chOff x="262" y="1078"/>
            <a:chExt cx="929" cy="922"/>
          </a:xfrm>
        </p:grpSpPr>
        <p:sp>
          <p:nvSpPr>
            <p:cNvPr id="62754" name="Rectangle 13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5" name="Rectangle 13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6" name="Rectangle 13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7" name="Rectangle 13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8" name="Rectangle 13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9" name="Rectangle 13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0" name="Rectangle 13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1" name="Rectangle 13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62" name="Rectangle 13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16" name="Group 1326"/>
          <p:cNvGrpSpPr>
            <a:grpSpLocks/>
          </p:cNvGrpSpPr>
          <p:nvPr/>
        </p:nvGrpSpPr>
        <p:grpSpPr bwMode="auto">
          <a:xfrm>
            <a:off x="7724775" y="4016375"/>
            <a:ext cx="1474788" cy="1463675"/>
            <a:chOff x="262" y="1078"/>
            <a:chExt cx="929" cy="922"/>
          </a:xfrm>
        </p:grpSpPr>
        <p:sp>
          <p:nvSpPr>
            <p:cNvPr id="62745" name="Rectangle 13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6" name="Rectangle 13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7" name="Rectangle 13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8" name="Rectangle 13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9" name="Rectangle 13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0" name="Rectangle 13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1" name="Rectangle 13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2" name="Rectangle 13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53" name="Rectangle 13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26" name="Group 1336"/>
          <p:cNvGrpSpPr>
            <a:grpSpLocks/>
          </p:cNvGrpSpPr>
          <p:nvPr/>
        </p:nvGrpSpPr>
        <p:grpSpPr bwMode="auto">
          <a:xfrm>
            <a:off x="5788025" y="4016375"/>
            <a:ext cx="1474788" cy="1463675"/>
            <a:chOff x="262" y="1078"/>
            <a:chExt cx="929" cy="922"/>
          </a:xfrm>
        </p:grpSpPr>
        <p:sp>
          <p:nvSpPr>
            <p:cNvPr id="62736" name="Rectangle 13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7" name="Rectangle 13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8" name="Rectangle 13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9" name="Rectangle 13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0" name="Rectangle 13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1" name="Rectangle 13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2" name="Rectangle 13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3" name="Rectangle 13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44" name="Rectangle 13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36" name="Group 1346"/>
          <p:cNvGrpSpPr>
            <a:grpSpLocks/>
          </p:cNvGrpSpPr>
          <p:nvPr/>
        </p:nvGrpSpPr>
        <p:grpSpPr bwMode="auto">
          <a:xfrm>
            <a:off x="4305300" y="4513263"/>
            <a:ext cx="1474788" cy="1463675"/>
            <a:chOff x="262" y="1078"/>
            <a:chExt cx="929" cy="922"/>
          </a:xfrm>
        </p:grpSpPr>
        <p:sp>
          <p:nvSpPr>
            <p:cNvPr id="62727" name="Rectangle 13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8" name="Rectangle 13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9" name="Rectangle 13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0" name="Rectangle 13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1" name="Rectangle 13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2" name="Rectangle 13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3" name="Rectangle 13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4" name="Rectangle 13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35" name="Rectangle 13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202" name="Group 1356"/>
          <p:cNvGrpSpPr>
            <a:grpSpLocks/>
          </p:cNvGrpSpPr>
          <p:nvPr/>
        </p:nvGrpSpPr>
        <p:grpSpPr bwMode="auto">
          <a:xfrm>
            <a:off x="4792663" y="4513263"/>
            <a:ext cx="1474787" cy="1463675"/>
            <a:chOff x="262" y="1078"/>
            <a:chExt cx="929" cy="922"/>
          </a:xfrm>
        </p:grpSpPr>
        <p:sp>
          <p:nvSpPr>
            <p:cNvPr id="62718" name="Rectangle 13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9" name="Rectangle 13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0" name="Rectangle 13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1" name="Rectangle 13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2" name="Rectangle 13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3" name="Rectangle 13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4" name="Rectangle 13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5" name="Rectangle 13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26" name="Rectangle 13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212" name="Group 1366"/>
          <p:cNvGrpSpPr>
            <a:grpSpLocks/>
          </p:cNvGrpSpPr>
          <p:nvPr/>
        </p:nvGrpSpPr>
        <p:grpSpPr bwMode="auto">
          <a:xfrm>
            <a:off x="5289550" y="4513263"/>
            <a:ext cx="1474788" cy="1463675"/>
            <a:chOff x="262" y="1078"/>
            <a:chExt cx="929" cy="922"/>
          </a:xfrm>
        </p:grpSpPr>
        <p:sp>
          <p:nvSpPr>
            <p:cNvPr id="62709" name="Rectangle 13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0" name="Rectangle 13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1" name="Rectangle 13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2" name="Rectangle 13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3" name="Rectangle 13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4" name="Rectangle 13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5" name="Rectangle 13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6" name="Rectangle 13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17" name="Rectangle 13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222" name="Group 1376"/>
          <p:cNvGrpSpPr>
            <a:grpSpLocks/>
          </p:cNvGrpSpPr>
          <p:nvPr/>
        </p:nvGrpSpPr>
        <p:grpSpPr bwMode="auto">
          <a:xfrm>
            <a:off x="6261100" y="4513263"/>
            <a:ext cx="1474788" cy="1463675"/>
            <a:chOff x="262" y="1078"/>
            <a:chExt cx="929" cy="922"/>
          </a:xfrm>
        </p:grpSpPr>
        <p:sp>
          <p:nvSpPr>
            <p:cNvPr id="62700" name="Rectangle 13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1" name="Rectangle 13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2" name="Rectangle 13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3" name="Rectangle 13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4" name="Rectangle 13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5" name="Rectangle 13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6" name="Rectangle 13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7" name="Rectangle 13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708" name="Rectangle 13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46" name="Group 1386"/>
          <p:cNvGrpSpPr>
            <a:grpSpLocks/>
          </p:cNvGrpSpPr>
          <p:nvPr/>
        </p:nvGrpSpPr>
        <p:grpSpPr bwMode="auto">
          <a:xfrm>
            <a:off x="6753225" y="4513263"/>
            <a:ext cx="1474788" cy="1463675"/>
            <a:chOff x="262" y="1078"/>
            <a:chExt cx="929" cy="922"/>
          </a:xfrm>
        </p:grpSpPr>
        <p:sp>
          <p:nvSpPr>
            <p:cNvPr id="62691" name="Rectangle 13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2" name="Rectangle 13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3" name="Rectangle 13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4" name="Rectangle 13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5" name="Rectangle 13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6" name="Rectangle 13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7" name="Rectangle 13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8" name="Rectangle 13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9" name="Rectangle 13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56" name="Group 1396"/>
          <p:cNvGrpSpPr>
            <a:grpSpLocks/>
          </p:cNvGrpSpPr>
          <p:nvPr/>
        </p:nvGrpSpPr>
        <p:grpSpPr bwMode="auto">
          <a:xfrm>
            <a:off x="7231063" y="4513263"/>
            <a:ext cx="1474787" cy="1463675"/>
            <a:chOff x="262" y="1078"/>
            <a:chExt cx="929" cy="922"/>
          </a:xfrm>
        </p:grpSpPr>
        <p:sp>
          <p:nvSpPr>
            <p:cNvPr id="62682" name="Rectangle 13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3" name="Rectangle 13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4" name="Rectangle 13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5" name="Rectangle 14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6" name="Rectangle 14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7" name="Rectangle 14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8" name="Rectangle 14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9" name="Rectangle 14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90" name="Rectangle 14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2566" name="Group 1406"/>
          <p:cNvGrpSpPr>
            <a:grpSpLocks/>
          </p:cNvGrpSpPr>
          <p:nvPr/>
        </p:nvGrpSpPr>
        <p:grpSpPr bwMode="auto">
          <a:xfrm>
            <a:off x="7723188" y="4513263"/>
            <a:ext cx="1474787" cy="1463675"/>
            <a:chOff x="262" y="1078"/>
            <a:chExt cx="929" cy="922"/>
          </a:xfrm>
        </p:grpSpPr>
        <p:sp>
          <p:nvSpPr>
            <p:cNvPr id="62673" name="Rectangle 14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4" name="Rectangle 14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5" name="Rectangle 14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6" name="Rectangle 14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7" name="Rectangle 14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8" name="Rectangle 14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9" name="Rectangle 14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0" name="Rectangle 14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81" name="Rectangle 14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1232" name="Group 1416"/>
          <p:cNvGrpSpPr>
            <a:grpSpLocks/>
          </p:cNvGrpSpPr>
          <p:nvPr/>
        </p:nvGrpSpPr>
        <p:grpSpPr bwMode="auto">
          <a:xfrm>
            <a:off x="5786438" y="4513263"/>
            <a:ext cx="1474787" cy="1463675"/>
            <a:chOff x="262" y="1078"/>
            <a:chExt cx="929" cy="922"/>
          </a:xfrm>
        </p:grpSpPr>
        <p:sp>
          <p:nvSpPr>
            <p:cNvPr id="62664" name="Rectangle 14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65" name="Rectangle 14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66" name="Rectangle 14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67" name="Rectangle 14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68" name="Rectangle 14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69" name="Rectangle 14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0" name="Rectangle 14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1" name="Rectangle 14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2672" name="Rectangle 14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 nodeType="clickPar">
                      <p:stCondLst>
                        <p:cond delay="indefinite"/>
                      </p:stCondLst>
                      <p:childTnLst>
                        <p:par>
                          <p:cTn id="3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 nodeType="clickPar">
                      <p:stCondLst>
                        <p:cond delay="indefinite"/>
                      </p:stCondLst>
                      <p:childTnLst>
                        <p:par>
                          <p:cTn id="3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 nodeType="clickPar">
                      <p:stCondLst>
                        <p:cond delay="indefinite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 nodeType="clickPar">
                      <p:stCondLst>
                        <p:cond delay="indefinite"/>
                      </p:stCondLst>
                      <p:childTnLst>
                        <p:par>
                          <p:cTn id="4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 nodeType="clickPar">
                      <p:stCondLst>
                        <p:cond delay="indefinite"/>
                      </p:stCondLst>
                      <p:childTnLst>
                        <p:par>
                          <p:cTn id="4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 nodeType="clickPar">
                      <p:stCondLst>
                        <p:cond delay="indefinite"/>
                      </p:stCondLst>
                      <p:childTnLst>
                        <p:par>
                          <p:cTn id="4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 nodeType="clickPar">
                      <p:stCondLst>
                        <p:cond delay="indefinite"/>
                      </p:stCondLst>
                      <p:childTnLst>
                        <p:par>
                          <p:cTn id="4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 nodeType="clickPar">
                      <p:stCondLst>
                        <p:cond delay="indefinite"/>
                      </p:stCondLst>
                      <p:childTnLst>
                        <p:par>
                          <p:cTn id="4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 nodeType="clickPar">
                      <p:stCondLst>
                        <p:cond delay="indefinite"/>
                      </p:stCondLst>
                      <p:childTnLst>
                        <p:par>
                          <p:cTn id="4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 nodeType="clickPar">
                      <p:stCondLst>
                        <p:cond delay="indefinite"/>
                      </p:stCondLst>
                      <p:childTnLst>
                        <p:par>
                          <p:cTn id="4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 nodeType="clickPar">
                      <p:stCondLst>
                        <p:cond delay="indefinite"/>
                      </p:stCondLst>
                      <p:childTnLst>
                        <p:par>
                          <p:cTn id="4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 nodeType="clickPar">
                      <p:stCondLst>
                        <p:cond delay="indefinite"/>
                      </p:stCondLst>
                      <p:childTnLst>
                        <p:par>
                          <p:cTn id="4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 nodeType="clickPar">
                      <p:stCondLst>
                        <p:cond delay="indefinite"/>
                      </p:stCondLst>
                      <p:childTnLst>
                        <p:par>
                          <p:cTn id="4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 nodeType="clickPar">
                      <p:stCondLst>
                        <p:cond delay="indefinite"/>
                      </p:stCondLst>
                      <p:childTnLst>
                        <p:par>
                          <p:cTn id="4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 nodeType="clickPar">
                      <p:stCondLst>
                        <p:cond delay="indefinite"/>
                      </p:stCondLst>
                      <p:childTnLst>
                        <p:par>
                          <p:cTn id="4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 nodeType="clickPar">
                      <p:stCondLst>
                        <p:cond delay="indefinite"/>
                      </p:stCondLst>
                      <p:childTnLst>
                        <p:par>
                          <p:cTn id="4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 nodeType="clickPar">
                      <p:stCondLst>
                        <p:cond delay="indefinite"/>
                      </p:stCondLst>
                      <p:childTnLst>
                        <p:par>
                          <p:cTn id="4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 nodeType="clickPar">
                      <p:stCondLst>
                        <p:cond delay="indefinite"/>
                      </p:stCondLst>
                      <p:childTnLst>
                        <p:par>
                          <p:cTn id="5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 nodeType="clickPar">
                      <p:stCondLst>
                        <p:cond delay="indefinite"/>
                      </p:stCondLst>
                      <p:childTnLst>
                        <p:par>
                          <p:cTn id="5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 nodeType="clickPar">
                      <p:stCondLst>
                        <p:cond delay="indefinite"/>
                      </p:stCondLst>
                      <p:childTnLst>
                        <p:par>
                          <p:cTn id="5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 nodeType="clickPar">
                      <p:stCondLst>
                        <p:cond delay="indefinite"/>
                      </p:stCondLst>
                      <p:childTnLst>
                        <p:par>
                          <p:cTn id="5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 nodeType="clickPar">
                      <p:stCondLst>
                        <p:cond delay="indefinite"/>
                      </p:stCondLst>
                      <p:childTnLst>
                        <p:par>
                          <p:cTn id="5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 nodeType="clickPar">
                      <p:stCondLst>
                        <p:cond delay="indefinite"/>
                      </p:stCondLst>
                      <p:childTnLst>
                        <p:par>
                          <p:cTn id="5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 nodeType="clickPar">
                      <p:stCondLst>
                        <p:cond delay="indefinite"/>
                      </p:stCondLst>
                      <p:childTnLst>
                        <p:par>
                          <p:cTn id="5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 nodeType="clickPar">
                      <p:stCondLst>
                        <p:cond delay="indefinite"/>
                      </p:stCondLst>
                      <p:childTnLst>
                        <p:par>
                          <p:cTn id="5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 nodeType="clickPar">
                      <p:stCondLst>
                        <p:cond delay="indefinite"/>
                      </p:stCondLst>
                      <p:childTnLst>
                        <p:par>
                          <p:cTn id="5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 nodeType="clickPar">
                      <p:stCondLst>
                        <p:cond delay="indefinite"/>
                      </p:stCondLst>
                      <p:childTnLst>
                        <p:par>
                          <p:cTn id="5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 nodeType="clickPar">
                      <p:stCondLst>
                        <p:cond delay="indefinite"/>
                      </p:stCondLst>
                      <p:childTnLst>
                        <p:par>
                          <p:cTn id="5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 nodeType="clickPar">
                      <p:stCondLst>
                        <p:cond delay="indefinite"/>
                      </p:stCondLst>
                      <p:childTnLst>
                        <p:par>
                          <p:cTn id="5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 nodeType="clickPar">
                      <p:stCondLst>
                        <p:cond delay="indefinite"/>
                      </p:stCondLst>
                      <p:childTnLst>
                        <p:par>
                          <p:cTn id="5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 nodeType="clickPar">
                      <p:stCondLst>
                        <p:cond delay="indefinite"/>
                      </p:stCondLst>
                      <p:childTnLst>
                        <p:par>
                          <p:cTn id="5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 nodeType="clickPar">
                      <p:stCondLst>
                        <p:cond delay="indefinite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 nodeType="clickPar">
                      <p:stCondLst>
                        <p:cond delay="indefinite"/>
                      </p:stCondLst>
                      <p:childTnLst>
                        <p:par>
                          <p:cTn id="6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 nodeType="clickPar">
                      <p:stCondLst>
                        <p:cond delay="indefinite"/>
                      </p:stCondLst>
                      <p:childTnLst>
                        <p:par>
                          <p:cTn id="6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 nodeType="clickPar">
                      <p:stCondLst>
                        <p:cond delay="indefinite"/>
                      </p:stCondLst>
                      <p:childTnLst>
                        <p:par>
                          <p:cTn id="6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 nodeType="clickPar">
                      <p:stCondLst>
                        <p:cond delay="indefinite"/>
                      </p:stCondLst>
                      <p:childTnLst>
                        <p:par>
                          <p:cTn id="6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 nodeType="clickPar">
                      <p:stCondLst>
                        <p:cond delay="indefinite"/>
                      </p:stCondLst>
                      <p:childTnLst>
                        <p:par>
                          <p:cTn id="6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 nodeType="clickPar">
                      <p:stCondLst>
                        <p:cond delay="indefinite"/>
                      </p:stCondLst>
                      <p:childTnLst>
                        <p:par>
                          <p:cTn id="6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 nodeType="clickPar">
                      <p:stCondLst>
                        <p:cond delay="indefinite"/>
                      </p:stCondLst>
                      <p:childTnLst>
                        <p:par>
                          <p:cTn id="6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 nodeType="clickPar">
                      <p:stCondLst>
                        <p:cond delay="indefinite"/>
                      </p:stCondLst>
                      <p:childTnLst>
                        <p:par>
                          <p:cTn id="6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 nodeType="clickPar">
                      <p:stCondLst>
                        <p:cond delay="indefinite"/>
                      </p:stCondLst>
                      <p:childTnLst>
                        <p:par>
                          <p:cTn id="6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 nodeType="clickPar">
                      <p:stCondLst>
                        <p:cond delay="indefinite"/>
                      </p:stCondLst>
                      <p:childTnLst>
                        <p:par>
                          <p:cTn id="6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 nodeType="clickPar">
                      <p:stCondLst>
                        <p:cond delay="indefinite"/>
                      </p:stCondLst>
                      <p:childTnLst>
                        <p:par>
                          <p:cTn id="6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 nodeType="clickPar">
                      <p:stCondLst>
                        <p:cond delay="indefinite"/>
                      </p:stCondLst>
                      <p:childTnLst>
                        <p:par>
                          <p:cTn id="6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 nodeType="clickPar">
                      <p:stCondLst>
                        <p:cond delay="indefinite"/>
                      </p:stCondLst>
                      <p:childTnLst>
                        <p:par>
                          <p:cTn id="6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 nodeType="clickPar">
                      <p:stCondLst>
                        <p:cond delay="indefinite"/>
                      </p:stCondLst>
                      <p:childTnLst>
                        <p:par>
                          <p:cTn id="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 nodeType="clickPar">
                      <p:stCondLst>
                        <p:cond delay="indefinite"/>
                      </p:stCondLst>
                      <p:childTnLst>
                        <p:par>
                          <p:cTn id="7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 nodeType="clickPar">
                      <p:stCondLst>
                        <p:cond delay="indefinite"/>
                      </p:stCondLst>
                      <p:childTnLst>
                        <p:par>
                          <p:cTn id="7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 nodeType="clickPar">
                      <p:stCondLst>
                        <p:cond delay="indefinite"/>
                      </p:stCondLst>
                      <p:childTnLst>
                        <p:par>
                          <p:cTn id="7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 nodeType="clickPar">
                      <p:stCondLst>
                        <p:cond delay="indefinite"/>
                      </p:stCondLst>
                      <p:childTnLst>
                        <p:par>
                          <p:cTn id="7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 nodeType="clickPar">
                      <p:stCondLst>
                        <p:cond delay="indefinite"/>
                      </p:stCondLst>
                      <p:childTnLst>
                        <p:par>
                          <p:cTn id="7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 nodeType="clickPar">
                      <p:stCondLst>
                        <p:cond delay="indefinite"/>
                      </p:stCondLst>
                      <p:childTnLst>
                        <p:par>
                          <p:cTn id="7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 nodeType="clickPar">
                      <p:stCondLst>
                        <p:cond delay="indefinite"/>
                      </p:stCondLst>
                      <p:childTnLst>
                        <p:par>
                          <p:cTn id="7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 nodeType="clickPar">
                      <p:stCondLst>
                        <p:cond delay="indefinite"/>
                      </p:stCondLst>
                      <p:childTnLst>
                        <p:par>
                          <p:cTn id="7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 nodeType="clickPar">
                      <p:stCondLst>
                        <p:cond delay="indefinite"/>
                      </p:stCondLst>
                      <p:childTnLst>
                        <p:par>
                          <p:cTn id="7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 nodeType="clickPar">
                      <p:stCondLst>
                        <p:cond delay="indefinite"/>
                      </p:stCondLst>
                      <p:childTnLst>
                        <p:par>
                          <p:cTn id="7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 nodeType="clickPar">
                      <p:stCondLst>
                        <p:cond delay="indefinite"/>
                      </p:stCondLst>
                      <p:childTnLst>
                        <p:par>
                          <p:cTn id="7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 nodeType="clickPar">
                      <p:stCondLst>
                        <p:cond delay="indefinite"/>
                      </p:stCondLst>
                      <p:childTnLst>
                        <p:par>
                          <p:cTn id="7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 nodeType="clickPar">
                      <p:stCondLst>
                        <p:cond delay="indefinite"/>
                      </p:stCondLst>
                      <p:childTnLst>
                        <p:par>
                          <p:cTn id="7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 nodeType="clickPar">
                      <p:stCondLst>
                        <p:cond delay="indefinite"/>
                      </p:stCondLst>
                      <p:childTnLst>
                        <p:par>
                          <p:cTn id="8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 nodeType="clickPar">
                      <p:stCondLst>
                        <p:cond delay="indefinite"/>
                      </p:stCondLst>
                      <p:childTnLst>
                        <p:par>
                          <p:cTn id="8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 nodeType="clickPar">
                      <p:stCondLst>
                        <p:cond delay="indefinite"/>
                      </p:stCondLst>
                      <p:childTnLst>
                        <p:par>
                          <p:cTn id="8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 nodeType="clickPar">
                      <p:stCondLst>
                        <p:cond delay="indefinite"/>
                      </p:stCondLst>
                      <p:childTnLst>
                        <p:par>
                          <p:cTn id="8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 nodeType="clickPar">
                      <p:stCondLst>
                        <p:cond delay="indefinite"/>
                      </p:stCondLst>
                      <p:childTnLst>
                        <p:par>
                          <p:cTn id="8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 nodeType="clickPar">
                      <p:stCondLst>
                        <p:cond delay="indefinite"/>
                      </p:stCondLst>
                      <p:childTnLst>
                        <p:par>
                          <p:cTn id="8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 nodeType="clickPar">
                      <p:stCondLst>
                        <p:cond delay="indefinite"/>
                      </p:stCondLst>
                      <p:childTnLst>
                        <p:par>
                          <p:cTn id="8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 nodeType="clickPar">
                      <p:stCondLst>
                        <p:cond delay="indefinite"/>
                      </p:stCondLst>
                      <p:childTnLst>
                        <p:par>
                          <p:cTn id="8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 nodeType="clickPar">
                      <p:stCondLst>
                        <p:cond delay="indefinite"/>
                      </p:stCondLst>
                      <p:childTnLst>
                        <p:par>
                          <p:cTn id="8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 nodeType="clickPar">
                      <p:stCondLst>
                        <p:cond delay="indefinite"/>
                      </p:stCondLst>
                      <p:childTnLst>
                        <p:par>
                          <p:cTn id="8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 nodeType="clickPar">
                      <p:stCondLst>
                        <p:cond delay="indefinite"/>
                      </p:stCondLst>
                      <p:childTnLst>
                        <p:par>
                          <p:cTn id="8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 nodeType="clickPar">
                      <p:stCondLst>
                        <p:cond delay="indefinite"/>
                      </p:stCondLst>
                      <p:childTnLst>
                        <p:par>
                          <p:cTn id="8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 nodeType="clickPar">
                      <p:stCondLst>
                        <p:cond delay="indefinite"/>
                      </p:stCondLst>
                      <p:childTnLst>
                        <p:par>
                          <p:cTn id="8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 nodeType="clickPar">
                      <p:stCondLst>
                        <p:cond delay="indefinite"/>
                      </p:stCondLst>
                      <p:childTnLst>
                        <p:par>
                          <p:cTn id="8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 nodeType="clickPar">
                      <p:stCondLst>
                        <p:cond delay="indefinite"/>
                      </p:stCondLst>
                      <p:childTnLst>
                        <p:par>
                          <p:cTn id="8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Opening Example</a:t>
            </a:r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052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882650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1373188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186372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354263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2844800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3335338" y="15859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825875" y="15859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390525" y="20764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882650" y="20764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1373188" y="20764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6" name="Rectangle 14"/>
          <p:cNvSpPr>
            <a:spLocks noChangeArrowheads="1"/>
          </p:cNvSpPr>
          <p:nvPr/>
        </p:nvSpPr>
        <p:spPr bwMode="auto">
          <a:xfrm>
            <a:off x="1863725" y="20764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7" name="Rectangle 15"/>
          <p:cNvSpPr>
            <a:spLocks noChangeArrowheads="1"/>
          </p:cNvSpPr>
          <p:nvPr/>
        </p:nvSpPr>
        <p:spPr bwMode="auto">
          <a:xfrm>
            <a:off x="2354263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8" name="Rectangle 16"/>
          <p:cNvSpPr>
            <a:spLocks noChangeArrowheads="1"/>
          </p:cNvSpPr>
          <p:nvPr/>
        </p:nvSpPr>
        <p:spPr bwMode="auto">
          <a:xfrm>
            <a:off x="2844800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29" name="Rectangle 17"/>
          <p:cNvSpPr>
            <a:spLocks noChangeArrowheads="1"/>
          </p:cNvSpPr>
          <p:nvPr/>
        </p:nvSpPr>
        <p:spPr bwMode="auto">
          <a:xfrm>
            <a:off x="3335338" y="20764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0" name="Rectangle 18"/>
          <p:cNvSpPr>
            <a:spLocks noChangeArrowheads="1"/>
          </p:cNvSpPr>
          <p:nvPr/>
        </p:nvSpPr>
        <p:spPr bwMode="auto">
          <a:xfrm>
            <a:off x="3825875" y="20764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1" name="Rectangle 19"/>
          <p:cNvSpPr>
            <a:spLocks noChangeArrowheads="1"/>
          </p:cNvSpPr>
          <p:nvPr/>
        </p:nvSpPr>
        <p:spPr bwMode="auto">
          <a:xfrm>
            <a:off x="390525" y="25574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882650" y="25574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3" name="Rectangle 21"/>
          <p:cNvSpPr>
            <a:spLocks noChangeArrowheads="1"/>
          </p:cNvSpPr>
          <p:nvPr/>
        </p:nvSpPr>
        <p:spPr bwMode="auto">
          <a:xfrm>
            <a:off x="1373188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1863725" y="2557463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2354263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2844800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7" name="Rectangle 25"/>
          <p:cNvSpPr>
            <a:spLocks noChangeArrowheads="1"/>
          </p:cNvSpPr>
          <p:nvPr/>
        </p:nvSpPr>
        <p:spPr bwMode="auto">
          <a:xfrm>
            <a:off x="3335338" y="2557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825875" y="25574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390525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882650" y="304800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1373188" y="304800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1863725" y="3048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2354263" y="3048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2844800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3335338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3825875" y="30480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390525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882650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1373188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0" name="Rectangle 38"/>
          <p:cNvSpPr>
            <a:spLocks noChangeArrowheads="1"/>
          </p:cNvSpPr>
          <p:nvPr/>
        </p:nvSpPr>
        <p:spPr bwMode="auto">
          <a:xfrm>
            <a:off x="1863725" y="35321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1" name="Rectangle 39"/>
          <p:cNvSpPr>
            <a:spLocks noChangeArrowheads="1"/>
          </p:cNvSpPr>
          <p:nvPr/>
        </p:nvSpPr>
        <p:spPr bwMode="auto">
          <a:xfrm>
            <a:off x="2354263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2" name="Rectangle 40"/>
          <p:cNvSpPr>
            <a:spLocks noChangeArrowheads="1"/>
          </p:cNvSpPr>
          <p:nvPr/>
        </p:nvSpPr>
        <p:spPr bwMode="auto">
          <a:xfrm>
            <a:off x="2844800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3335338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3825875" y="35321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90525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882650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1373188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1863725" y="40227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2354263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2844800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3335338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3825875" y="40227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390525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882650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1373188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1863725" y="4503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2354263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2844800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3335338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3825875" y="45037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39052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882650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1373188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186372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5" name="Rectangle 63"/>
          <p:cNvSpPr>
            <a:spLocks noChangeArrowheads="1"/>
          </p:cNvSpPr>
          <p:nvPr/>
        </p:nvSpPr>
        <p:spPr bwMode="auto">
          <a:xfrm>
            <a:off x="2354263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6" name="Rectangle 64"/>
          <p:cNvSpPr>
            <a:spLocks noChangeArrowheads="1"/>
          </p:cNvSpPr>
          <p:nvPr/>
        </p:nvSpPr>
        <p:spPr bwMode="auto">
          <a:xfrm>
            <a:off x="2844800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7" name="Rectangle 65"/>
          <p:cNvSpPr>
            <a:spLocks noChangeArrowheads="1"/>
          </p:cNvSpPr>
          <p:nvPr/>
        </p:nvSpPr>
        <p:spPr bwMode="auto">
          <a:xfrm>
            <a:off x="3335338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8" name="Rectangle 66"/>
          <p:cNvSpPr>
            <a:spLocks noChangeArrowheads="1"/>
          </p:cNvSpPr>
          <p:nvPr/>
        </p:nvSpPr>
        <p:spPr bwMode="auto">
          <a:xfrm>
            <a:off x="3825875" y="49942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79" name="Text Box 77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64580" name="Group 78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64647" name="Rectangle 7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48" name="Rectangle 8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49" name="Rectangle 8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0" name="Rectangle 8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1" name="Rectangle 8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2" name="Rectangle 8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3" name="Rectangle 8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4" name="Rectangle 8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4655" name="Rectangle 8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4581" name="Rectangle 399"/>
          <p:cNvSpPr>
            <a:spLocks noChangeArrowheads="1"/>
          </p:cNvSpPr>
          <p:nvPr/>
        </p:nvSpPr>
        <p:spPr bwMode="auto">
          <a:xfrm>
            <a:off x="4802188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2" name="Rectangle 400"/>
          <p:cNvSpPr>
            <a:spLocks noChangeArrowheads="1"/>
          </p:cNvSpPr>
          <p:nvPr/>
        </p:nvSpPr>
        <p:spPr bwMode="auto">
          <a:xfrm>
            <a:off x="5294313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3" name="Rectangle 401"/>
          <p:cNvSpPr>
            <a:spLocks noChangeArrowheads="1"/>
          </p:cNvSpPr>
          <p:nvPr/>
        </p:nvSpPr>
        <p:spPr bwMode="auto">
          <a:xfrm>
            <a:off x="5784850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4" name="Rectangle 402"/>
          <p:cNvSpPr>
            <a:spLocks noChangeArrowheads="1"/>
          </p:cNvSpPr>
          <p:nvPr/>
        </p:nvSpPr>
        <p:spPr bwMode="auto">
          <a:xfrm>
            <a:off x="6275388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5" name="Rectangle 403"/>
          <p:cNvSpPr>
            <a:spLocks noChangeArrowheads="1"/>
          </p:cNvSpPr>
          <p:nvPr/>
        </p:nvSpPr>
        <p:spPr bwMode="auto">
          <a:xfrm>
            <a:off x="6765925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6" name="Rectangle 404"/>
          <p:cNvSpPr>
            <a:spLocks noChangeArrowheads="1"/>
          </p:cNvSpPr>
          <p:nvPr/>
        </p:nvSpPr>
        <p:spPr bwMode="auto">
          <a:xfrm>
            <a:off x="7256463" y="15779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7" name="Rectangle 405"/>
          <p:cNvSpPr>
            <a:spLocks noChangeArrowheads="1"/>
          </p:cNvSpPr>
          <p:nvPr/>
        </p:nvSpPr>
        <p:spPr bwMode="auto">
          <a:xfrm>
            <a:off x="7747000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8" name="Rectangle 406"/>
          <p:cNvSpPr>
            <a:spLocks noChangeArrowheads="1"/>
          </p:cNvSpPr>
          <p:nvPr/>
        </p:nvSpPr>
        <p:spPr bwMode="auto">
          <a:xfrm>
            <a:off x="8237538" y="15779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89" name="Rectangle 407"/>
          <p:cNvSpPr>
            <a:spLocks noChangeArrowheads="1"/>
          </p:cNvSpPr>
          <p:nvPr/>
        </p:nvSpPr>
        <p:spPr bwMode="auto">
          <a:xfrm>
            <a:off x="4802188" y="20685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0" name="Rectangle 408"/>
          <p:cNvSpPr>
            <a:spLocks noChangeArrowheads="1"/>
          </p:cNvSpPr>
          <p:nvPr/>
        </p:nvSpPr>
        <p:spPr bwMode="auto">
          <a:xfrm>
            <a:off x="5294313" y="20685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1" name="Rectangle 409"/>
          <p:cNvSpPr>
            <a:spLocks noChangeArrowheads="1"/>
          </p:cNvSpPr>
          <p:nvPr/>
        </p:nvSpPr>
        <p:spPr bwMode="auto">
          <a:xfrm>
            <a:off x="5784850" y="20685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2" name="Rectangle 410"/>
          <p:cNvSpPr>
            <a:spLocks noChangeArrowheads="1"/>
          </p:cNvSpPr>
          <p:nvPr/>
        </p:nvSpPr>
        <p:spPr bwMode="auto">
          <a:xfrm>
            <a:off x="6275388" y="20685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3" name="Rectangle 411"/>
          <p:cNvSpPr>
            <a:spLocks noChangeArrowheads="1"/>
          </p:cNvSpPr>
          <p:nvPr/>
        </p:nvSpPr>
        <p:spPr bwMode="auto">
          <a:xfrm>
            <a:off x="6765925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4" name="Rectangle 412"/>
          <p:cNvSpPr>
            <a:spLocks noChangeArrowheads="1"/>
          </p:cNvSpPr>
          <p:nvPr/>
        </p:nvSpPr>
        <p:spPr bwMode="auto">
          <a:xfrm>
            <a:off x="7256463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5" name="Rectangle 413"/>
          <p:cNvSpPr>
            <a:spLocks noChangeArrowheads="1"/>
          </p:cNvSpPr>
          <p:nvPr/>
        </p:nvSpPr>
        <p:spPr bwMode="auto">
          <a:xfrm>
            <a:off x="7747000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6" name="Rectangle 414"/>
          <p:cNvSpPr>
            <a:spLocks noChangeArrowheads="1"/>
          </p:cNvSpPr>
          <p:nvPr/>
        </p:nvSpPr>
        <p:spPr bwMode="auto">
          <a:xfrm>
            <a:off x="8237538" y="20685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7" name="Rectangle 415"/>
          <p:cNvSpPr>
            <a:spLocks noChangeArrowheads="1"/>
          </p:cNvSpPr>
          <p:nvPr/>
        </p:nvSpPr>
        <p:spPr bwMode="auto">
          <a:xfrm>
            <a:off x="4802188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8" name="Rectangle 416"/>
          <p:cNvSpPr>
            <a:spLocks noChangeArrowheads="1"/>
          </p:cNvSpPr>
          <p:nvPr/>
        </p:nvSpPr>
        <p:spPr bwMode="auto">
          <a:xfrm>
            <a:off x="5294313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599" name="Rectangle 417"/>
          <p:cNvSpPr>
            <a:spLocks noChangeArrowheads="1"/>
          </p:cNvSpPr>
          <p:nvPr/>
        </p:nvSpPr>
        <p:spPr bwMode="auto">
          <a:xfrm>
            <a:off x="5784850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0" name="Rectangle 418"/>
          <p:cNvSpPr>
            <a:spLocks noChangeArrowheads="1"/>
          </p:cNvSpPr>
          <p:nvPr/>
        </p:nvSpPr>
        <p:spPr bwMode="auto">
          <a:xfrm>
            <a:off x="6275388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1" name="Rectangle 419"/>
          <p:cNvSpPr>
            <a:spLocks noChangeArrowheads="1"/>
          </p:cNvSpPr>
          <p:nvPr/>
        </p:nvSpPr>
        <p:spPr bwMode="auto">
          <a:xfrm>
            <a:off x="6765925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2" name="Rectangle 420"/>
          <p:cNvSpPr>
            <a:spLocks noChangeArrowheads="1"/>
          </p:cNvSpPr>
          <p:nvPr/>
        </p:nvSpPr>
        <p:spPr bwMode="auto">
          <a:xfrm>
            <a:off x="7256463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3" name="Rectangle 421"/>
          <p:cNvSpPr>
            <a:spLocks noChangeArrowheads="1"/>
          </p:cNvSpPr>
          <p:nvPr/>
        </p:nvSpPr>
        <p:spPr bwMode="auto">
          <a:xfrm>
            <a:off x="7747000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4" name="Rectangle 422"/>
          <p:cNvSpPr>
            <a:spLocks noChangeArrowheads="1"/>
          </p:cNvSpPr>
          <p:nvPr/>
        </p:nvSpPr>
        <p:spPr bwMode="auto">
          <a:xfrm>
            <a:off x="8237538" y="25495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5" name="Rectangle 423"/>
          <p:cNvSpPr>
            <a:spLocks noChangeArrowheads="1"/>
          </p:cNvSpPr>
          <p:nvPr/>
        </p:nvSpPr>
        <p:spPr bwMode="auto">
          <a:xfrm>
            <a:off x="4802188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6" name="Rectangle 424"/>
          <p:cNvSpPr>
            <a:spLocks noChangeArrowheads="1"/>
          </p:cNvSpPr>
          <p:nvPr/>
        </p:nvSpPr>
        <p:spPr bwMode="auto">
          <a:xfrm>
            <a:off x="5294313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7" name="Rectangle 425"/>
          <p:cNvSpPr>
            <a:spLocks noChangeArrowheads="1"/>
          </p:cNvSpPr>
          <p:nvPr/>
        </p:nvSpPr>
        <p:spPr bwMode="auto">
          <a:xfrm>
            <a:off x="5784850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8" name="Rectangle 426"/>
          <p:cNvSpPr>
            <a:spLocks noChangeArrowheads="1"/>
          </p:cNvSpPr>
          <p:nvPr/>
        </p:nvSpPr>
        <p:spPr bwMode="auto">
          <a:xfrm>
            <a:off x="6275388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09" name="Rectangle 427"/>
          <p:cNvSpPr>
            <a:spLocks noChangeArrowheads="1"/>
          </p:cNvSpPr>
          <p:nvPr/>
        </p:nvSpPr>
        <p:spPr bwMode="auto">
          <a:xfrm>
            <a:off x="6765925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0" name="Rectangle 428"/>
          <p:cNvSpPr>
            <a:spLocks noChangeArrowheads="1"/>
          </p:cNvSpPr>
          <p:nvPr/>
        </p:nvSpPr>
        <p:spPr bwMode="auto">
          <a:xfrm>
            <a:off x="7256463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1" name="Rectangle 429"/>
          <p:cNvSpPr>
            <a:spLocks noChangeArrowheads="1"/>
          </p:cNvSpPr>
          <p:nvPr/>
        </p:nvSpPr>
        <p:spPr bwMode="auto">
          <a:xfrm>
            <a:off x="7747000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2" name="Rectangle 430"/>
          <p:cNvSpPr>
            <a:spLocks noChangeArrowheads="1"/>
          </p:cNvSpPr>
          <p:nvPr/>
        </p:nvSpPr>
        <p:spPr bwMode="auto">
          <a:xfrm>
            <a:off x="8237538" y="30400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3" name="Rectangle 431"/>
          <p:cNvSpPr>
            <a:spLocks noChangeArrowheads="1"/>
          </p:cNvSpPr>
          <p:nvPr/>
        </p:nvSpPr>
        <p:spPr bwMode="auto">
          <a:xfrm>
            <a:off x="4802188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4" name="Rectangle 432"/>
          <p:cNvSpPr>
            <a:spLocks noChangeArrowheads="1"/>
          </p:cNvSpPr>
          <p:nvPr/>
        </p:nvSpPr>
        <p:spPr bwMode="auto">
          <a:xfrm>
            <a:off x="5294313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5" name="Rectangle 433"/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6" name="Rectangle 434"/>
          <p:cNvSpPr>
            <a:spLocks noChangeArrowheads="1"/>
          </p:cNvSpPr>
          <p:nvPr/>
        </p:nvSpPr>
        <p:spPr bwMode="auto">
          <a:xfrm>
            <a:off x="6275388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7" name="Rectangle 435"/>
          <p:cNvSpPr>
            <a:spLocks noChangeArrowheads="1"/>
          </p:cNvSpPr>
          <p:nvPr/>
        </p:nvSpPr>
        <p:spPr bwMode="auto">
          <a:xfrm>
            <a:off x="6765925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8" name="Rectangle 436"/>
          <p:cNvSpPr>
            <a:spLocks noChangeArrowheads="1"/>
          </p:cNvSpPr>
          <p:nvPr/>
        </p:nvSpPr>
        <p:spPr bwMode="auto">
          <a:xfrm>
            <a:off x="7256463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19" name="Rectangle 437"/>
          <p:cNvSpPr>
            <a:spLocks noChangeArrowheads="1"/>
          </p:cNvSpPr>
          <p:nvPr/>
        </p:nvSpPr>
        <p:spPr bwMode="auto">
          <a:xfrm>
            <a:off x="7747000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0" name="Rectangle 438"/>
          <p:cNvSpPr>
            <a:spLocks noChangeArrowheads="1"/>
          </p:cNvSpPr>
          <p:nvPr/>
        </p:nvSpPr>
        <p:spPr bwMode="auto">
          <a:xfrm>
            <a:off x="8237538" y="35242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1" name="Rectangle 439"/>
          <p:cNvSpPr>
            <a:spLocks noChangeArrowheads="1"/>
          </p:cNvSpPr>
          <p:nvPr/>
        </p:nvSpPr>
        <p:spPr bwMode="auto">
          <a:xfrm>
            <a:off x="4802188" y="40147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2" name="Rectangle 440"/>
          <p:cNvSpPr>
            <a:spLocks noChangeArrowheads="1"/>
          </p:cNvSpPr>
          <p:nvPr/>
        </p:nvSpPr>
        <p:spPr bwMode="auto">
          <a:xfrm>
            <a:off x="5294313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3" name="Rectangle 441"/>
          <p:cNvSpPr>
            <a:spLocks noChangeArrowheads="1"/>
          </p:cNvSpPr>
          <p:nvPr/>
        </p:nvSpPr>
        <p:spPr bwMode="auto">
          <a:xfrm>
            <a:off x="5784850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4" name="Rectangle 442"/>
          <p:cNvSpPr>
            <a:spLocks noChangeArrowheads="1"/>
          </p:cNvSpPr>
          <p:nvPr/>
        </p:nvSpPr>
        <p:spPr bwMode="auto">
          <a:xfrm>
            <a:off x="6275388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5" name="Rectangle 443"/>
          <p:cNvSpPr>
            <a:spLocks noChangeArrowheads="1"/>
          </p:cNvSpPr>
          <p:nvPr/>
        </p:nvSpPr>
        <p:spPr bwMode="auto">
          <a:xfrm>
            <a:off x="6765925" y="40147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6" name="Rectangle 444"/>
          <p:cNvSpPr>
            <a:spLocks noChangeArrowheads="1"/>
          </p:cNvSpPr>
          <p:nvPr/>
        </p:nvSpPr>
        <p:spPr bwMode="auto">
          <a:xfrm>
            <a:off x="7256463" y="40147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7" name="Rectangle 445"/>
          <p:cNvSpPr>
            <a:spLocks noChangeArrowheads="1"/>
          </p:cNvSpPr>
          <p:nvPr/>
        </p:nvSpPr>
        <p:spPr bwMode="auto">
          <a:xfrm>
            <a:off x="7747000" y="40147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8" name="Rectangle 446"/>
          <p:cNvSpPr>
            <a:spLocks noChangeArrowheads="1"/>
          </p:cNvSpPr>
          <p:nvPr/>
        </p:nvSpPr>
        <p:spPr bwMode="auto">
          <a:xfrm>
            <a:off x="8237538" y="40147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29" name="Rectangle 447"/>
          <p:cNvSpPr>
            <a:spLocks noChangeArrowheads="1"/>
          </p:cNvSpPr>
          <p:nvPr/>
        </p:nvSpPr>
        <p:spPr bwMode="auto">
          <a:xfrm>
            <a:off x="4802188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0" name="Rectangle 448"/>
          <p:cNvSpPr>
            <a:spLocks noChangeArrowheads="1"/>
          </p:cNvSpPr>
          <p:nvPr/>
        </p:nvSpPr>
        <p:spPr bwMode="auto">
          <a:xfrm>
            <a:off x="5294313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1" name="Rectangle 449"/>
          <p:cNvSpPr>
            <a:spLocks noChangeArrowheads="1"/>
          </p:cNvSpPr>
          <p:nvPr/>
        </p:nvSpPr>
        <p:spPr bwMode="auto">
          <a:xfrm>
            <a:off x="5784850" y="44958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2" name="Rectangle 450"/>
          <p:cNvSpPr>
            <a:spLocks noChangeArrowheads="1"/>
          </p:cNvSpPr>
          <p:nvPr/>
        </p:nvSpPr>
        <p:spPr bwMode="auto">
          <a:xfrm>
            <a:off x="6275388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3" name="Rectangle 451"/>
          <p:cNvSpPr>
            <a:spLocks noChangeArrowheads="1"/>
          </p:cNvSpPr>
          <p:nvPr/>
        </p:nvSpPr>
        <p:spPr bwMode="auto">
          <a:xfrm>
            <a:off x="6765925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4" name="Rectangle 452"/>
          <p:cNvSpPr>
            <a:spLocks noChangeArrowheads="1"/>
          </p:cNvSpPr>
          <p:nvPr/>
        </p:nvSpPr>
        <p:spPr bwMode="auto">
          <a:xfrm>
            <a:off x="7256463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5" name="Rectangle 453"/>
          <p:cNvSpPr>
            <a:spLocks noChangeArrowheads="1"/>
          </p:cNvSpPr>
          <p:nvPr/>
        </p:nvSpPr>
        <p:spPr bwMode="auto">
          <a:xfrm>
            <a:off x="7747000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6" name="Rectangle 454"/>
          <p:cNvSpPr>
            <a:spLocks noChangeArrowheads="1"/>
          </p:cNvSpPr>
          <p:nvPr/>
        </p:nvSpPr>
        <p:spPr bwMode="auto">
          <a:xfrm>
            <a:off x="8237538" y="44958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7" name="Rectangle 455"/>
          <p:cNvSpPr>
            <a:spLocks noChangeArrowheads="1"/>
          </p:cNvSpPr>
          <p:nvPr/>
        </p:nvSpPr>
        <p:spPr bwMode="auto">
          <a:xfrm>
            <a:off x="4802188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8" name="Rectangle 456"/>
          <p:cNvSpPr>
            <a:spLocks noChangeArrowheads="1"/>
          </p:cNvSpPr>
          <p:nvPr/>
        </p:nvSpPr>
        <p:spPr bwMode="auto">
          <a:xfrm>
            <a:off x="5294313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39" name="Rectangle 457"/>
          <p:cNvSpPr>
            <a:spLocks noChangeArrowheads="1"/>
          </p:cNvSpPr>
          <p:nvPr/>
        </p:nvSpPr>
        <p:spPr bwMode="auto">
          <a:xfrm>
            <a:off x="5784850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0" name="Rectangle 458"/>
          <p:cNvSpPr>
            <a:spLocks noChangeArrowheads="1"/>
          </p:cNvSpPr>
          <p:nvPr/>
        </p:nvSpPr>
        <p:spPr bwMode="auto">
          <a:xfrm>
            <a:off x="6275388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1" name="Rectangle 459"/>
          <p:cNvSpPr>
            <a:spLocks noChangeArrowheads="1"/>
          </p:cNvSpPr>
          <p:nvPr/>
        </p:nvSpPr>
        <p:spPr bwMode="auto">
          <a:xfrm>
            <a:off x="6765925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2" name="Rectangle 460"/>
          <p:cNvSpPr>
            <a:spLocks noChangeArrowheads="1"/>
          </p:cNvSpPr>
          <p:nvPr/>
        </p:nvSpPr>
        <p:spPr bwMode="auto">
          <a:xfrm>
            <a:off x="7256463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3" name="Rectangle 461"/>
          <p:cNvSpPr>
            <a:spLocks noChangeArrowheads="1"/>
          </p:cNvSpPr>
          <p:nvPr/>
        </p:nvSpPr>
        <p:spPr bwMode="auto">
          <a:xfrm>
            <a:off x="7747000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4" name="Rectangle 462"/>
          <p:cNvSpPr>
            <a:spLocks noChangeArrowheads="1"/>
          </p:cNvSpPr>
          <p:nvPr/>
        </p:nvSpPr>
        <p:spPr bwMode="auto">
          <a:xfrm>
            <a:off x="8237538" y="49863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4645" name="Text Box 783"/>
          <p:cNvSpPr txBox="1">
            <a:spLocks noChangeArrowheads="1"/>
          </p:cNvSpPr>
          <p:nvPr/>
        </p:nvSpPr>
        <p:spPr bwMode="auto">
          <a:xfrm>
            <a:off x="1522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64646" name="Text Box 1425"/>
          <p:cNvSpPr txBox="1">
            <a:spLocks noChangeArrowheads="1"/>
          </p:cNvSpPr>
          <p:nvPr/>
        </p:nvSpPr>
        <p:spPr bwMode="auto">
          <a:xfrm>
            <a:off x="5789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Closing</a:t>
            </a:r>
            <a:endParaRPr lang="en-US"/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The closing of image </a:t>
            </a:r>
            <a:r>
              <a:rPr lang="en-IE" i="1">
                <a:latin typeface="Times New Roman" panose="02020603050405020304" pitchFamily="18" charset="0"/>
              </a:rPr>
              <a:t>f</a:t>
            </a:r>
            <a:r>
              <a:rPr lang="en-IE"/>
              <a:t> by structuring element </a:t>
            </a:r>
            <a:r>
              <a:rPr lang="en-IE" i="1">
                <a:latin typeface="Times New Roman" panose="02020603050405020304" pitchFamily="18" charset="0"/>
              </a:rPr>
              <a:t>s,</a:t>
            </a:r>
            <a:r>
              <a:rPr lang="en-IE"/>
              <a:t> denoted </a:t>
            </a:r>
            <a:r>
              <a:rPr lang="en-IE" i="1">
                <a:latin typeface="Times New Roman" panose="02020603050405020304" pitchFamily="18" charset="0"/>
              </a:rPr>
              <a:t>f </a:t>
            </a:r>
            <a:r>
              <a:rPr lang="en-IE" sz="2400">
                <a:cs typeface="Arial" panose="020B0604020202020204" pitchFamily="34" charset="0"/>
                <a:sym typeface="Webdings" panose="05030102010509060703" pitchFamily="18" charset="2"/>
              </a:rPr>
              <a:t>•</a:t>
            </a:r>
            <a:r>
              <a:rPr lang="en-IE" sz="2400">
                <a:sym typeface="Webdings" panose="05030102010509060703" pitchFamily="18" charset="2"/>
              </a:rPr>
              <a:t>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s</a:t>
            </a:r>
            <a:r>
              <a:rPr lang="en-IE">
                <a:sym typeface="Webdings" panose="05030102010509060703" pitchFamily="18" charset="2"/>
              </a:rPr>
              <a:t> is simply a dilation followed by an erosion</a:t>
            </a:r>
          </a:p>
          <a:p>
            <a:pPr marL="0" indent="0" eaLnBrk="1" hangingPunct="1">
              <a:buFontTx/>
              <a:buNone/>
            </a:pPr>
            <a:r>
              <a:rPr lang="en-IE">
                <a:sym typeface="Webdings" panose="05030102010509060703" pitchFamily="18" charset="2"/>
              </a:rPr>
              <a:t>	 </a:t>
            </a:r>
            <a:r>
              <a:rPr lang="en-IE" i="1">
                <a:latin typeface="Times New Roman" panose="02020603050405020304" pitchFamily="18" charset="0"/>
              </a:rPr>
              <a:t>f </a:t>
            </a:r>
            <a:r>
              <a:rPr lang="en-IE" sz="2400">
                <a:cs typeface="Arial" panose="020B0604020202020204" pitchFamily="34" charset="0"/>
                <a:sym typeface="Webdings" panose="05030102010509060703" pitchFamily="18" charset="2"/>
              </a:rPr>
              <a:t>•</a:t>
            </a:r>
            <a:r>
              <a:rPr lang="en-IE" sz="2400">
                <a:sym typeface="Webdings" panose="05030102010509060703" pitchFamily="18" charset="2"/>
              </a:rPr>
              <a:t> 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s = (f    s)</a:t>
            </a:r>
            <a:r>
              <a:rPr lang="en-IE" sz="2400">
                <a:sym typeface="Webdings" panose="05030102010509060703" pitchFamily="18" charset="2"/>
              </a:rPr>
              <a:t>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s</a:t>
            </a:r>
          </a:p>
          <a:p>
            <a:pPr marL="0" indent="0" eaLnBrk="1" hangingPunct="1">
              <a:buFontTx/>
              <a:buNone/>
            </a:pPr>
            <a:endParaRPr lang="en-IE" i="1">
              <a:latin typeface="Times New Roman" panose="02020603050405020304" pitchFamily="18" charset="0"/>
              <a:sym typeface="Webdings" panose="05030102010509060703" pitchFamily="18" charset="2"/>
            </a:endParaRPr>
          </a:p>
          <a:p>
            <a:pPr marL="0" indent="0" eaLnBrk="1" hangingPunct="1">
              <a:buFontTx/>
              <a:buNone/>
            </a:pPr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2900363" y="3046413"/>
          <a:ext cx="3778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3046413"/>
                        <a:ext cx="3778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327025" y="3767138"/>
            <a:ext cx="3125788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 Box 8"/>
          <p:cNvSpPr txBox="1">
            <a:spLocks noChangeArrowheads="1"/>
          </p:cNvSpPr>
          <p:nvPr/>
        </p:nvSpPr>
        <p:spPr bwMode="auto">
          <a:xfrm>
            <a:off x="952500" y="5408613"/>
            <a:ext cx="165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Original shape</a:t>
            </a:r>
            <a:endParaRPr lang="en-US" sz="1800"/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4130675" y="5451475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After dilation</a:t>
            </a:r>
            <a:endParaRPr lang="en-US" sz="1800"/>
          </a:p>
        </p:txBody>
      </p:sp>
      <p:sp>
        <p:nvSpPr>
          <p:cNvPr id="66568" name="Text Box 10"/>
          <p:cNvSpPr txBox="1">
            <a:spLocks noChangeArrowheads="1"/>
          </p:cNvSpPr>
          <p:nvPr/>
        </p:nvSpPr>
        <p:spPr bwMode="auto">
          <a:xfrm>
            <a:off x="6950075" y="5437188"/>
            <a:ext cx="1479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After erosion</a:t>
            </a:r>
            <a:br>
              <a:rPr lang="en-IE" sz="1800"/>
            </a:br>
            <a:r>
              <a:rPr lang="en-IE" sz="1800"/>
              <a:t>(closing)</a:t>
            </a:r>
            <a:endParaRPr lang="en-US" sz="1800"/>
          </a:p>
        </p:txBody>
      </p:sp>
      <p:sp>
        <p:nvSpPr>
          <p:cNvPr id="66569" name="Rectangle 11"/>
          <p:cNvSpPr>
            <a:spLocks noChangeArrowheads="1"/>
          </p:cNvSpPr>
          <p:nvPr/>
        </p:nvSpPr>
        <p:spPr bwMode="auto">
          <a:xfrm>
            <a:off x="520700" y="6334125"/>
            <a:ext cx="8623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IE"/>
              <a:t>Note a disc shaped structuring element is used</a:t>
            </a:r>
            <a:endParaRPr lang="en-US"/>
          </a:p>
        </p:txBody>
      </p:sp>
      <p:pic>
        <p:nvPicPr>
          <p:cNvPr id="6657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5" t="56981" b="20958"/>
          <a:stretch>
            <a:fillRect/>
          </a:stretch>
        </p:blipFill>
        <p:spPr bwMode="auto">
          <a:xfrm>
            <a:off x="3351213" y="3684588"/>
            <a:ext cx="2801937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5" t="80997"/>
          <a:stretch>
            <a:fillRect/>
          </a:stretch>
        </p:blipFill>
        <p:spPr bwMode="auto">
          <a:xfrm>
            <a:off x="6300788" y="3748088"/>
            <a:ext cx="2670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72" name="Group 14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6573" name="Picture 15" descr="boo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74" name="Rectangle 16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Closing Example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2259013" y="1366838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2" imgW="4323231" imgH="2503831" progId="CorelPhotoPaint.Image.11">
                  <p:embed/>
                </p:oleObj>
              </mc:Choice>
              <mc:Fallback>
                <p:oleObj name="CorelPhotoPaint.Image.11" r:id="rId2" imgW="4323231" imgH="2503831" progId="CorelPhotoPaint.Image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259013" y="1366838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2259013" y="4144963"/>
          <a:ext cx="45767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4" imgW="4323231" imgH="2503831" progId="CorelPhotoPaint.Image.11">
                  <p:embed/>
                </p:oleObj>
              </mc:Choice>
              <mc:Fallback>
                <p:oleObj name="CorelPhotoPaint.Image.11" r:id="rId4" imgW="4323231" imgH="2503831" progId="CorelPhotoPaint.Image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2259013" y="4144963"/>
                        <a:ext cx="45767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901700" y="2263775"/>
            <a:ext cx="1379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Original Image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901700" y="4833938"/>
            <a:ext cx="1379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/>
              <a:t>Image After Closing</a:t>
            </a:r>
          </a:p>
        </p:txBody>
      </p:sp>
      <p:grpSp>
        <p:nvGrpSpPr>
          <p:cNvPr id="68615" name="Group 7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8616" name="Picture 8" descr="bo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17" name="Rectangle 9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Closing Example</a:t>
            </a:r>
            <a:endParaRPr lang="en-US"/>
          </a:p>
        </p:txBody>
      </p:sp>
      <p:grpSp>
        <p:nvGrpSpPr>
          <p:cNvPr id="69635" name="Group 144"/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46" y="999"/>
            <a:chExt cx="2474" cy="2457"/>
          </a:xfrm>
        </p:grpSpPr>
        <p:sp>
          <p:nvSpPr>
            <p:cNvPr id="110930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1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2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3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4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5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6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7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8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39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0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1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2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3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4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5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6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7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8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49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0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1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2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3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4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5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6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7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8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59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0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1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2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3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4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5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6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7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8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69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0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1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2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3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4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5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6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7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8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79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0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1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2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3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4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5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6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7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8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89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90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91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92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93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9636" name="Text Box 67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69637" name="Group 68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110921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2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3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4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5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6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7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8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9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9638" name="Group 143"/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025" y="994"/>
            <a:chExt cx="2474" cy="2457"/>
          </a:xfrm>
        </p:grpSpPr>
        <p:sp>
          <p:nvSpPr>
            <p:cNvPr id="110857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8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9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0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1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2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3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4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5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6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7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8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69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0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1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2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3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4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5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6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7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8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79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0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1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2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3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4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5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6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7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8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89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0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1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2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3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4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5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6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7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8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99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0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1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2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3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4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5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6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7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8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09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0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1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2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3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4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5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6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7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8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19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920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5" name="Group 145"/>
          <p:cNvGrpSpPr>
            <a:grpSpLocks/>
          </p:cNvGrpSpPr>
          <p:nvPr/>
        </p:nvGrpSpPr>
        <p:grpSpPr bwMode="auto">
          <a:xfrm>
            <a:off x="-84138" y="1600200"/>
            <a:ext cx="1474788" cy="1463675"/>
            <a:chOff x="262" y="1078"/>
            <a:chExt cx="929" cy="922"/>
          </a:xfrm>
        </p:grpSpPr>
        <p:sp>
          <p:nvSpPr>
            <p:cNvPr id="110848" name="Rectangle 1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9" name="Rectangle 1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0" name="Rectangle 1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1" name="Rectangle 1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2" name="Rectangle 1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3" name="Rectangle 1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4" name="Rectangle 1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5" name="Rectangle 1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56" name="Rectangle 1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6" name="Group 155"/>
          <p:cNvGrpSpPr>
            <a:grpSpLocks/>
          </p:cNvGrpSpPr>
          <p:nvPr/>
        </p:nvGrpSpPr>
        <p:grpSpPr bwMode="auto">
          <a:xfrm>
            <a:off x="403225" y="1600200"/>
            <a:ext cx="1474788" cy="1463675"/>
            <a:chOff x="262" y="1078"/>
            <a:chExt cx="929" cy="922"/>
          </a:xfrm>
        </p:grpSpPr>
        <p:sp>
          <p:nvSpPr>
            <p:cNvPr id="110839" name="Rectangle 1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0" name="Rectangle 1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1" name="Rectangle 1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2" name="Rectangle 1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3" name="Rectangle 1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4" name="Rectangle 1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5" name="Rectangle 1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6" name="Rectangle 1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47" name="Rectangle 1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7" name="Group 165"/>
          <p:cNvGrpSpPr>
            <a:grpSpLocks/>
          </p:cNvGrpSpPr>
          <p:nvPr/>
        </p:nvGrpSpPr>
        <p:grpSpPr bwMode="auto">
          <a:xfrm>
            <a:off x="900113" y="1600200"/>
            <a:ext cx="1474787" cy="1463675"/>
            <a:chOff x="262" y="1078"/>
            <a:chExt cx="929" cy="922"/>
          </a:xfrm>
        </p:grpSpPr>
        <p:sp>
          <p:nvSpPr>
            <p:cNvPr id="110830" name="Rectangle 1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1" name="Rectangle 1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2" name="Rectangle 1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3" name="Rectangle 1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4" name="Rectangle 1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5" name="Rectangle 1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6" name="Rectangle 1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7" name="Rectangle 1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38" name="Rectangle 1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8" name="Group 175"/>
          <p:cNvGrpSpPr>
            <a:grpSpLocks/>
          </p:cNvGrpSpPr>
          <p:nvPr/>
        </p:nvGrpSpPr>
        <p:grpSpPr bwMode="auto">
          <a:xfrm>
            <a:off x="1871663" y="1600200"/>
            <a:ext cx="1474787" cy="1463675"/>
            <a:chOff x="262" y="1078"/>
            <a:chExt cx="929" cy="922"/>
          </a:xfrm>
        </p:grpSpPr>
        <p:sp>
          <p:nvSpPr>
            <p:cNvPr id="110821" name="Rectangle 1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2" name="Rectangle 1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3" name="Rectangle 1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4" name="Rectangle 1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5" name="Rectangle 1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6" name="Rectangle 1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7" name="Rectangle 1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8" name="Rectangle 1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9" name="Rectangle 1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9" name="Group 185"/>
          <p:cNvGrpSpPr>
            <a:grpSpLocks/>
          </p:cNvGrpSpPr>
          <p:nvPr/>
        </p:nvGrpSpPr>
        <p:grpSpPr bwMode="auto">
          <a:xfrm>
            <a:off x="2363788" y="1600200"/>
            <a:ext cx="1474787" cy="1463675"/>
            <a:chOff x="262" y="1078"/>
            <a:chExt cx="929" cy="922"/>
          </a:xfrm>
        </p:grpSpPr>
        <p:sp>
          <p:nvSpPr>
            <p:cNvPr id="110812" name="Rectangle 1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3" name="Rectangle 1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4" name="Rectangle 1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5" name="Rectangle 1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6" name="Rectangle 1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7" name="Rectangle 1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8" name="Rectangle 1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9" name="Rectangle 1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20" name="Rectangle 1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0" name="Group 195"/>
          <p:cNvGrpSpPr>
            <a:grpSpLocks/>
          </p:cNvGrpSpPr>
          <p:nvPr/>
        </p:nvGrpSpPr>
        <p:grpSpPr bwMode="auto">
          <a:xfrm>
            <a:off x="2841625" y="1600200"/>
            <a:ext cx="1474788" cy="1463675"/>
            <a:chOff x="262" y="1078"/>
            <a:chExt cx="929" cy="922"/>
          </a:xfrm>
        </p:grpSpPr>
        <p:sp>
          <p:nvSpPr>
            <p:cNvPr id="110803" name="Rectangle 1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4" name="Rectangle 1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5" name="Rectangle 1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6" name="Rectangle 1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7" name="Rectangle 2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8" name="Rectangle 2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9" name="Rectangle 2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0" name="Rectangle 2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11" name="Rectangle 2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1" name="Group 205"/>
          <p:cNvGrpSpPr>
            <a:grpSpLocks/>
          </p:cNvGrpSpPr>
          <p:nvPr/>
        </p:nvGrpSpPr>
        <p:grpSpPr bwMode="auto">
          <a:xfrm>
            <a:off x="3333750" y="1600200"/>
            <a:ext cx="1474788" cy="1463675"/>
            <a:chOff x="262" y="1078"/>
            <a:chExt cx="929" cy="922"/>
          </a:xfrm>
        </p:grpSpPr>
        <p:sp>
          <p:nvSpPr>
            <p:cNvPr id="110794" name="Rectangle 2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5" name="Rectangle 2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6" name="Rectangle 2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7" name="Rectangle 2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8" name="Rectangle 2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9" name="Rectangle 2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0" name="Rectangle 2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1" name="Rectangle 2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802" name="Rectangle 2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2" name="Group 215"/>
          <p:cNvGrpSpPr>
            <a:grpSpLocks/>
          </p:cNvGrpSpPr>
          <p:nvPr/>
        </p:nvGrpSpPr>
        <p:grpSpPr bwMode="auto">
          <a:xfrm>
            <a:off x="1397000" y="1600200"/>
            <a:ext cx="1474788" cy="1463675"/>
            <a:chOff x="262" y="1078"/>
            <a:chExt cx="929" cy="922"/>
          </a:xfrm>
        </p:grpSpPr>
        <p:sp>
          <p:nvSpPr>
            <p:cNvPr id="110785" name="Rectangle 2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6" name="Rectangle 2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7" name="Rectangle 2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8" name="Rectangle 2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9" name="Rectangle 2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0" name="Rectangle 2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1" name="Rectangle 2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2" name="Rectangle 2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93" name="Rectangle 2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3" name="Group 225"/>
          <p:cNvGrpSpPr>
            <a:grpSpLocks/>
          </p:cNvGrpSpPr>
          <p:nvPr/>
        </p:nvGrpSpPr>
        <p:grpSpPr bwMode="auto">
          <a:xfrm>
            <a:off x="-84138" y="1104900"/>
            <a:ext cx="1474788" cy="1463675"/>
            <a:chOff x="262" y="1078"/>
            <a:chExt cx="929" cy="922"/>
          </a:xfrm>
        </p:grpSpPr>
        <p:sp>
          <p:nvSpPr>
            <p:cNvPr id="110776" name="Rectangle 2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7" name="Rectangle 2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8" name="Rectangle 2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9" name="Rectangle 2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0" name="Rectangle 2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1" name="Rectangle 2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2" name="Rectangle 2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3" name="Rectangle 2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84" name="Rectangle 2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4" name="Group 235"/>
          <p:cNvGrpSpPr>
            <a:grpSpLocks/>
          </p:cNvGrpSpPr>
          <p:nvPr/>
        </p:nvGrpSpPr>
        <p:grpSpPr bwMode="auto">
          <a:xfrm>
            <a:off x="403225" y="1104900"/>
            <a:ext cx="1474788" cy="1463675"/>
            <a:chOff x="262" y="1078"/>
            <a:chExt cx="929" cy="922"/>
          </a:xfrm>
        </p:grpSpPr>
        <p:sp>
          <p:nvSpPr>
            <p:cNvPr id="110767" name="Rectangle 2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8" name="Rectangle 2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9" name="Rectangle 2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0" name="Rectangle 2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1" name="Rectangle 2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2" name="Rectangle 2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3" name="Rectangle 2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4" name="Rectangle 2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75" name="Rectangle 2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5" name="Group 245"/>
          <p:cNvGrpSpPr>
            <a:grpSpLocks/>
          </p:cNvGrpSpPr>
          <p:nvPr/>
        </p:nvGrpSpPr>
        <p:grpSpPr bwMode="auto">
          <a:xfrm>
            <a:off x="900113" y="1104900"/>
            <a:ext cx="1474787" cy="1463675"/>
            <a:chOff x="262" y="1078"/>
            <a:chExt cx="929" cy="922"/>
          </a:xfrm>
        </p:grpSpPr>
        <p:sp>
          <p:nvSpPr>
            <p:cNvPr id="110758" name="Rectangle 2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9" name="Rectangle 2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0" name="Rectangle 2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1" name="Rectangle 2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2" name="Rectangle 2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3" name="Rectangle 2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4" name="Rectangle 2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5" name="Rectangle 2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66" name="Rectangle 2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6" name="Group 255"/>
          <p:cNvGrpSpPr>
            <a:grpSpLocks/>
          </p:cNvGrpSpPr>
          <p:nvPr/>
        </p:nvGrpSpPr>
        <p:grpSpPr bwMode="auto">
          <a:xfrm>
            <a:off x="1871663" y="1104900"/>
            <a:ext cx="1474787" cy="1463675"/>
            <a:chOff x="262" y="1078"/>
            <a:chExt cx="929" cy="922"/>
          </a:xfrm>
        </p:grpSpPr>
        <p:sp>
          <p:nvSpPr>
            <p:cNvPr id="110749" name="Rectangle 2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0" name="Rectangle 2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1" name="Rectangle 2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2" name="Rectangle 2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3" name="Rectangle 2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4" name="Rectangle 2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5" name="Rectangle 2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6" name="Rectangle 2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57" name="Rectangle 2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7" name="Group 265"/>
          <p:cNvGrpSpPr>
            <a:grpSpLocks/>
          </p:cNvGrpSpPr>
          <p:nvPr/>
        </p:nvGrpSpPr>
        <p:grpSpPr bwMode="auto">
          <a:xfrm>
            <a:off x="2363788" y="1104900"/>
            <a:ext cx="1474787" cy="1463675"/>
            <a:chOff x="262" y="1078"/>
            <a:chExt cx="929" cy="922"/>
          </a:xfrm>
        </p:grpSpPr>
        <p:sp>
          <p:nvSpPr>
            <p:cNvPr id="110740" name="Rectangle 2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1" name="Rectangle 2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2" name="Rectangle 2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3" name="Rectangle 2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4" name="Rectangle 2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5" name="Rectangle 2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6" name="Rectangle 2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7" name="Rectangle 2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48" name="Rectangle 2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8" name="Group 275"/>
          <p:cNvGrpSpPr>
            <a:grpSpLocks/>
          </p:cNvGrpSpPr>
          <p:nvPr/>
        </p:nvGrpSpPr>
        <p:grpSpPr bwMode="auto">
          <a:xfrm>
            <a:off x="2841625" y="1104900"/>
            <a:ext cx="1474788" cy="1463675"/>
            <a:chOff x="262" y="1078"/>
            <a:chExt cx="929" cy="922"/>
          </a:xfrm>
        </p:grpSpPr>
        <p:sp>
          <p:nvSpPr>
            <p:cNvPr id="110731" name="Rectangle 2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2" name="Rectangle 2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3" name="Rectangle 2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4" name="Rectangle 2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5" name="Rectangle 2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6" name="Rectangle 2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7" name="Rectangle 2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8" name="Rectangle 2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9" name="Rectangle 2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19" name="Group 285"/>
          <p:cNvGrpSpPr>
            <a:grpSpLocks/>
          </p:cNvGrpSpPr>
          <p:nvPr/>
        </p:nvGrpSpPr>
        <p:grpSpPr bwMode="auto">
          <a:xfrm>
            <a:off x="3333750" y="1104900"/>
            <a:ext cx="1474788" cy="1463675"/>
            <a:chOff x="262" y="1078"/>
            <a:chExt cx="929" cy="922"/>
          </a:xfrm>
        </p:grpSpPr>
        <p:sp>
          <p:nvSpPr>
            <p:cNvPr id="110722" name="Rectangle 2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3" name="Rectangle 2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4" name="Rectangle 2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5" name="Rectangle 2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6" name="Rectangle 2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7" name="Rectangle 2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8" name="Rectangle 2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9" name="Rectangle 2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30" name="Rectangle 2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0" name="Group 295"/>
          <p:cNvGrpSpPr>
            <a:grpSpLocks/>
          </p:cNvGrpSpPr>
          <p:nvPr/>
        </p:nvGrpSpPr>
        <p:grpSpPr bwMode="auto">
          <a:xfrm>
            <a:off x="1397000" y="1104900"/>
            <a:ext cx="1474788" cy="1463675"/>
            <a:chOff x="262" y="1078"/>
            <a:chExt cx="929" cy="922"/>
          </a:xfrm>
        </p:grpSpPr>
        <p:sp>
          <p:nvSpPr>
            <p:cNvPr id="110713" name="Rectangle 2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4" name="Rectangle 2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5" name="Rectangle 2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6" name="Rectangle 2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7" name="Rectangle 3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8" name="Rectangle 3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9" name="Rectangle 3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0" name="Rectangle 3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21" name="Rectangle 3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1" name="Group 305"/>
          <p:cNvGrpSpPr>
            <a:grpSpLocks/>
          </p:cNvGrpSpPr>
          <p:nvPr/>
        </p:nvGrpSpPr>
        <p:grpSpPr bwMode="auto">
          <a:xfrm>
            <a:off x="-84138" y="2098675"/>
            <a:ext cx="1474788" cy="1463675"/>
            <a:chOff x="262" y="1078"/>
            <a:chExt cx="929" cy="922"/>
          </a:xfrm>
        </p:grpSpPr>
        <p:sp>
          <p:nvSpPr>
            <p:cNvPr id="110704" name="Rectangle 3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5" name="Rectangle 3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6" name="Rectangle 3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7" name="Rectangle 3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8" name="Rectangle 3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9" name="Rectangle 3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0" name="Rectangle 3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1" name="Rectangle 3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12" name="Rectangle 3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2" name="Group 315"/>
          <p:cNvGrpSpPr>
            <a:grpSpLocks/>
          </p:cNvGrpSpPr>
          <p:nvPr/>
        </p:nvGrpSpPr>
        <p:grpSpPr bwMode="auto">
          <a:xfrm>
            <a:off x="403225" y="2098675"/>
            <a:ext cx="1474788" cy="1463675"/>
            <a:chOff x="262" y="1078"/>
            <a:chExt cx="929" cy="922"/>
          </a:xfrm>
        </p:grpSpPr>
        <p:sp>
          <p:nvSpPr>
            <p:cNvPr id="110695" name="Rectangle 3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6" name="Rectangle 3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7" name="Rectangle 3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8" name="Rectangle 3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9" name="Rectangle 3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0" name="Rectangle 3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1" name="Rectangle 3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2" name="Rectangle 3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703" name="Rectangle 3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3" name="Group 325"/>
          <p:cNvGrpSpPr>
            <a:grpSpLocks/>
          </p:cNvGrpSpPr>
          <p:nvPr/>
        </p:nvGrpSpPr>
        <p:grpSpPr bwMode="auto">
          <a:xfrm>
            <a:off x="900113" y="2098675"/>
            <a:ext cx="1474787" cy="1463675"/>
            <a:chOff x="262" y="1078"/>
            <a:chExt cx="929" cy="922"/>
          </a:xfrm>
        </p:grpSpPr>
        <p:sp>
          <p:nvSpPr>
            <p:cNvPr id="110686" name="Rectangle 3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7" name="Rectangle 3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8" name="Rectangle 3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9" name="Rectangle 3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0" name="Rectangle 3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1" name="Rectangle 3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2" name="Rectangle 3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3" name="Rectangle 3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94" name="Rectangle 3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4" name="Group 335"/>
          <p:cNvGrpSpPr>
            <a:grpSpLocks/>
          </p:cNvGrpSpPr>
          <p:nvPr/>
        </p:nvGrpSpPr>
        <p:grpSpPr bwMode="auto">
          <a:xfrm>
            <a:off x="1871663" y="2098675"/>
            <a:ext cx="1474787" cy="1463675"/>
            <a:chOff x="262" y="1078"/>
            <a:chExt cx="929" cy="922"/>
          </a:xfrm>
        </p:grpSpPr>
        <p:sp>
          <p:nvSpPr>
            <p:cNvPr id="110677" name="Rectangle 3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8" name="Rectangle 3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9" name="Rectangle 3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0" name="Rectangle 3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1" name="Rectangle 3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2" name="Rectangle 3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3" name="Rectangle 3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4" name="Rectangle 3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85" name="Rectangle 3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5" name="Group 345"/>
          <p:cNvGrpSpPr>
            <a:grpSpLocks/>
          </p:cNvGrpSpPr>
          <p:nvPr/>
        </p:nvGrpSpPr>
        <p:grpSpPr bwMode="auto">
          <a:xfrm>
            <a:off x="2363788" y="2098675"/>
            <a:ext cx="1474787" cy="1463675"/>
            <a:chOff x="262" y="1078"/>
            <a:chExt cx="929" cy="922"/>
          </a:xfrm>
        </p:grpSpPr>
        <p:sp>
          <p:nvSpPr>
            <p:cNvPr id="110668" name="Rectangle 3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9" name="Rectangle 3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0" name="Rectangle 3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1" name="Rectangle 3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2" name="Rectangle 3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3" name="Rectangle 3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4" name="Rectangle 3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5" name="Rectangle 3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76" name="Rectangle 3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6" name="Group 355"/>
          <p:cNvGrpSpPr>
            <a:grpSpLocks/>
          </p:cNvGrpSpPr>
          <p:nvPr/>
        </p:nvGrpSpPr>
        <p:grpSpPr bwMode="auto">
          <a:xfrm>
            <a:off x="2841625" y="2098675"/>
            <a:ext cx="1474788" cy="1463675"/>
            <a:chOff x="262" y="1078"/>
            <a:chExt cx="929" cy="922"/>
          </a:xfrm>
        </p:grpSpPr>
        <p:sp>
          <p:nvSpPr>
            <p:cNvPr id="110659" name="Rectangle 3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0" name="Rectangle 3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1" name="Rectangle 3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2" name="Rectangle 3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3" name="Rectangle 3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4" name="Rectangle 3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5" name="Rectangle 3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6" name="Rectangle 3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67" name="Rectangle 3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" name="Group 365"/>
          <p:cNvGrpSpPr>
            <a:grpSpLocks/>
          </p:cNvGrpSpPr>
          <p:nvPr/>
        </p:nvGrpSpPr>
        <p:grpSpPr bwMode="auto">
          <a:xfrm>
            <a:off x="3333750" y="2098675"/>
            <a:ext cx="1474788" cy="1463675"/>
            <a:chOff x="262" y="1078"/>
            <a:chExt cx="929" cy="922"/>
          </a:xfrm>
        </p:grpSpPr>
        <p:sp>
          <p:nvSpPr>
            <p:cNvPr id="110650" name="Rectangle 3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1" name="Rectangle 3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2" name="Rectangle 3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3" name="Rectangle 3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4" name="Rectangle 3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5" name="Rectangle 3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6" name="Rectangle 3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7" name="Rectangle 3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58" name="Rectangle 3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" name="Group 375"/>
          <p:cNvGrpSpPr>
            <a:grpSpLocks/>
          </p:cNvGrpSpPr>
          <p:nvPr/>
        </p:nvGrpSpPr>
        <p:grpSpPr bwMode="auto">
          <a:xfrm>
            <a:off x="1397000" y="2098675"/>
            <a:ext cx="1474788" cy="1463675"/>
            <a:chOff x="262" y="1078"/>
            <a:chExt cx="929" cy="922"/>
          </a:xfrm>
        </p:grpSpPr>
        <p:sp>
          <p:nvSpPr>
            <p:cNvPr id="110641" name="Rectangle 3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2" name="Rectangle 3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3" name="Rectangle 3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4" name="Rectangle 3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5" name="Rectangle 3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6" name="Rectangle 3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7" name="Rectangle 3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8" name="Rectangle 3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9" name="Rectangle 3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9" name="Group 385"/>
          <p:cNvGrpSpPr>
            <a:grpSpLocks/>
          </p:cNvGrpSpPr>
          <p:nvPr/>
        </p:nvGrpSpPr>
        <p:grpSpPr bwMode="auto">
          <a:xfrm>
            <a:off x="-84138" y="2581275"/>
            <a:ext cx="1474788" cy="1463675"/>
            <a:chOff x="262" y="1078"/>
            <a:chExt cx="929" cy="922"/>
          </a:xfrm>
        </p:grpSpPr>
        <p:sp>
          <p:nvSpPr>
            <p:cNvPr id="110632" name="Rectangle 3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3" name="Rectangle 3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4" name="Rectangle 3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5" name="Rectangle 3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6" name="Rectangle 3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7" name="Rectangle 3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8" name="Rectangle 3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9" name="Rectangle 3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40" name="Rectangle 3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0" name="Group 395"/>
          <p:cNvGrpSpPr>
            <a:grpSpLocks/>
          </p:cNvGrpSpPr>
          <p:nvPr/>
        </p:nvGrpSpPr>
        <p:grpSpPr bwMode="auto">
          <a:xfrm>
            <a:off x="403225" y="2581275"/>
            <a:ext cx="1474788" cy="1463675"/>
            <a:chOff x="262" y="1078"/>
            <a:chExt cx="929" cy="922"/>
          </a:xfrm>
        </p:grpSpPr>
        <p:sp>
          <p:nvSpPr>
            <p:cNvPr id="110623" name="Rectangle 3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4" name="Rectangle 3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5" name="Rectangle 3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6" name="Rectangle 3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7" name="Rectangle 4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8" name="Rectangle 4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9" name="Rectangle 4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0" name="Rectangle 4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31" name="Rectangle 4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31" name="Group 405"/>
          <p:cNvGrpSpPr>
            <a:grpSpLocks/>
          </p:cNvGrpSpPr>
          <p:nvPr/>
        </p:nvGrpSpPr>
        <p:grpSpPr bwMode="auto">
          <a:xfrm>
            <a:off x="900113" y="2581275"/>
            <a:ext cx="1474787" cy="1463675"/>
            <a:chOff x="262" y="1078"/>
            <a:chExt cx="929" cy="922"/>
          </a:xfrm>
        </p:grpSpPr>
        <p:sp>
          <p:nvSpPr>
            <p:cNvPr id="110614" name="Rectangle 4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5" name="Rectangle 4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6" name="Rectangle 4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7" name="Rectangle 4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8" name="Rectangle 4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9" name="Rectangle 4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0" name="Rectangle 4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1" name="Rectangle 4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22" name="Rectangle 4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35" name="Group 415"/>
          <p:cNvGrpSpPr>
            <a:grpSpLocks/>
          </p:cNvGrpSpPr>
          <p:nvPr/>
        </p:nvGrpSpPr>
        <p:grpSpPr bwMode="auto">
          <a:xfrm>
            <a:off x="1871663" y="2581275"/>
            <a:ext cx="1474787" cy="1463675"/>
            <a:chOff x="262" y="1078"/>
            <a:chExt cx="929" cy="922"/>
          </a:xfrm>
        </p:grpSpPr>
        <p:sp>
          <p:nvSpPr>
            <p:cNvPr id="110605" name="Rectangle 4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6" name="Rectangle 4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7" name="Rectangle 4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8" name="Rectangle 4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9" name="Rectangle 4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0" name="Rectangle 4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1" name="Rectangle 4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2" name="Rectangle 4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13" name="Rectangle 4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45" name="Group 425"/>
          <p:cNvGrpSpPr>
            <a:grpSpLocks/>
          </p:cNvGrpSpPr>
          <p:nvPr/>
        </p:nvGrpSpPr>
        <p:grpSpPr bwMode="auto">
          <a:xfrm>
            <a:off x="2363788" y="2581275"/>
            <a:ext cx="1474787" cy="1463675"/>
            <a:chOff x="262" y="1078"/>
            <a:chExt cx="929" cy="922"/>
          </a:xfrm>
        </p:grpSpPr>
        <p:sp>
          <p:nvSpPr>
            <p:cNvPr id="110596" name="Rectangle 4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7" name="Rectangle 4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8" name="Rectangle 4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9" name="Rectangle 4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0" name="Rectangle 4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1" name="Rectangle 4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2" name="Rectangle 4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3" name="Rectangle 4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604" name="Rectangle 4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55" name="Group 435"/>
          <p:cNvGrpSpPr>
            <a:grpSpLocks/>
          </p:cNvGrpSpPr>
          <p:nvPr/>
        </p:nvGrpSpPr>
        <p:grpSpPr bwMode="auto">
          <a:xfrm>
            <a:off x="2841625" y="2581275"/>
            <a:ext cx="1474788" cy="1463675"/>
            <a:chOff x="262" y="1078"/>
            <a:chExt cx="929" cy="922"/>
          </a:xfrm>
        </p:grpSpPr>
        <p:sp>
          <p:nvSpPr>
            <p:cNvPr id="70651" name="Rectangle 4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52" name="Rectangle 4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53" name="Rectangle 4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54" name="Rectangle 4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55" name="Rectangle 4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2" name="Rectangle 4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3" name="Rectangle 4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4" name="Rectangle 4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110595" name="Rectangle 4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768" name="Group 445"/>
          <p:cNvGrpSpPr>
            <a:grpSpLocks/>
          </p:cNvGrpSpPr>
          <p:nvPr/>
        </p:nvGrpSpPr>
        <p:grpSpPr bwMode="auto">
          <a:xfrm>
            <a:off x="3333750" y="2581275"/>
            <a:ext cx="1474788" cy="1463675"/>
            <a:chOff x="262" y="1078"/>
            <a:chExt cx="929" cy="922"/>
          </a:xfrm>
        </p:grpSpPr>
        <p:sp>
          <p:nvSpPr>
            <p:cNvPr id="70642" name="Rectangle 4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3" name="Rectangle 4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4" name="Rectangle 4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5" name="Rectangle 4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6" name="Rectangle 4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7" name="Rectangle 4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8" name="Rectangle 4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9" name="Rectangle 4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50" name="Rectangle 4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778" name="Group 455"/>
          <p:cNvGrpSpPr>
            <a:grpSpLocks/>
          </p:cNvGrpSpPr>
          <p:nvPr/>
        </p:nvGrpSpPr>
        <p:grpSpPr bwMode="auto">
          <a:xfrm>
            <a:off x="1397000" y="2581275"/>
            <a:ext cx="1474788" cy="1463675"/>
            <a:chOff x="262" y="1078"/>
            <a:chExt cx="929" cy="922"/>
          </a:xfrm>
        </p:grpSpPr>
        <p:sp>
          <p:nvSpPr>
            <p:cNvPr id="70633" name="Rectangle 4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4" name="Rectangle 4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5" name="Rectangle 4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6" name="Rectangle 4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7" name="Rectangle 4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8" name="Rectangle 4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9" name="Rectangle 4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0" name="Rectangle 4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41" name="Rectangle 4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788" name="Group 465"/>
          <p:cNvGrpSpPr>
            <a:grpSpLocks/>
          </p:cNvGrpSpPr>
          <p:nvPr/>
        </p:nvGrpSpPr>
        <p:grpSpPr bwMode="auto">
          <a:xfrm>
            <a:off x="-82550" y="3068638"/>
            <a:ext cx="1474788" cy="1463675"/>
            <a:chOff x="262" y="1078"/>
            <a:chExt cx="929" cy="922"/>
          </a:xfrm>
        </p:grpSpPr>
        <p:sp>
          <p:nvSpPr>
            <p:cNvPr id="70624" name="Rectangle 4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5" name="Rectangle 4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6" name="Rectangle 4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7" name="Rectangle 4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8" name="Rectangle 4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9" name="Rectangle 4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0" name="Rectangle 4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1" name="Rectangle 4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32" name="Rectangle 4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798" name="Group 475"/>
          <p:cNvGrpSpPr>
            <a:grpSpLocks/>
          </p:cNvGrpSpPr>
          <p:nvPr/>
        </p:nvGrpSpPr>
        <p:grpSpPr bwMode="auto">
          <a:xfrm>
            <a:off x="404813" y="3068638"/>
            <a:ext cx="1474787" cy="1463675"/>
            <a:chOff x="262" y="1078"/>
            <a:chExt cx="929" cy="922"/>
          </a:xfrm>
        </p:grpSpPr>
        <p:sp>
          <p:nvSpPr>
            <p:cNvPr id="70615" name="Rectangle 4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6" name="Rectangle 4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7" name="Rectangle 4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8" name="Rectangle 4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9" name="Rectangle 4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0" name="Rectangle 4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1" name="Rectangle 4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2" name="Rectangle 4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23" name="Rectangle 4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08" name="Group 485"/>
          <p:cNvGrpSpPr>
            <a:grpSpLocks/>
          </p:cNvGrpSpPr>
          <p:nvPr/>
        </p:nvGrpSpPr>
        <p:grpSpPr bwMode="auto">
          <a:xfrm>
            <a:off x="901700" y="3068638"/>
            <a:ext cx="1474788" cy="1463675"/>
            <a:chOff x="262" y="1078"/>
            <a:chExt cx="929" cy="922"/>
          </a:xfrm>
        </p:grpSpPr>
        <p:sp>
          <p:nvSpPr>
            <p:cNvPr id="70606" name="Rectangle 4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7" name="Rectangle 4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8" name="Rectangle 4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9" name="Rectangle 4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0" name="Rectangle 4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1" name="Rectangle 4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2" name="Rectangle 4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3" name="Rectangle 4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14" name="Rectangle 4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18" name="Group 495"/>
          <p:cNvGrpSpPr>
            <a:grpSpLocks/>
          </p:cNvGrpSpPr>
          <p:nvPr/>
        </p:nvGrpSpPr>
        <p:grpSpPr bwMode="auto">
          <a:xfrm>
            <a:off x="1873250" y="3068638"/>
            <a:ext cx="1474788" cy="1463675"/>
            <a:chOff x="262" y="1078"/>
            <a:chExt cx="929" cy="922"/>
          </a:xfrm>
        </p:grpSpPr>
        <p:sp>
          <p:nvSpPr>
            <p:cNvPr id="70597" name="Rectangle 4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8" name="Rectangle 4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9" name="Rectangle 4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0" name="Rectangle 4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1" name="Rectangle 5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2" name="Rectangle 5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3" name="Rectangle 5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4" name="Rectangle 5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605" name="Rectangle 5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28" name="Group 505"/>
          <p:cNvGrpSpPr>
            <a:grpSpLocks/>
          </p:cNvGrpSpPr>
          <p:nvPr/>
        </p:nvGrpSpPr>
        <p:grpSpPr bwMode="auto">
          <a:xfrm>
            <a:off x="2365375" y="3068638"/>
            <a:ext cx="1474788" cy="1463675"/>
            <a:chOff x="262" y="1078"/>
            <a:chExt cx="929" cy="922"/>
          </a:xfrm>
        </p:grpSpPr>
        <p:sp>
          <p:nvSpPr>
            <p:cNvPr id="70588" name="Rectangle 5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9" name="Rectangle 5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0" name="Rectangle 5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1" name="Rectangle 5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2" name="Rectangle 5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3" name="Rectangle 5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4" name="Rectangle 5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5" name="Rectangle 5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96" name="Rectangle 5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65" name="Group 515"/>
          <p:cNvGrpSpPr>
            <a:grpSpLocks/>
          </p:cNvGrpSpPr>
          <p:nvPr/>
        </p:nvGrpSpPr>
        <p:grpSpPr bwMode="auto">
          <a:xfrm>
            <a:off x="2843213" y="3068638"/>
            <a:ext cx="1474787" cy="1463675"/>
            <a:chOff x="262" y="1078"/>
            <a:chExt cx="929" cy="922"/>
          </a:xfrm>
        </p:grpSpPr>
        <p:sp>
          <p:nvSpPr>
            <p:cNvPr id="70579" name="Rectangle 5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0" name="Rectangle 5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1" name="Rectangle 5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2" name="Rectangle 5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3" name="Rectangle 5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4" name="Rectangle 5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5" name="Rectangle 5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6" name="Rectangle 5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87" name="Rectangle 5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75" name="Group 525"/>
          <p:cNvGrpSpPr>
            <a:grpSpLocks/>
          </p:cNvGrpSpPr>
          <p:nvPr/>
        </p:nvGrpSpPr>
        <p:grpSpPr bwMode="auto">
          <a:xfrm>
            <a:off x="3335338" y="3068638"/>
            <a:ext cx="1474787" cy="1463675"/>
            <a:chOff x="262" y="1078"/>
            <a:chExt cx="929" cy="922"/>
          </a:xfrm>
        </p:grpSpPr>
        <p:sp>
          <p:nvSpPr>
            <p:cNvPr id="70570" name="Rectangle 5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1" name="Rectangle 5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2" name="Rectangle 5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3" name="Rectangle 5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4" name="Rectangle 5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5" name="Rectangle 5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6" name="Rectangle 5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7" name="Rectangle 5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78" name="Rectangle 5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85" name="Group 535"/>
          <p:cNvGrpSpPr>
            <a:grpSpLocks/>
          </p:cNvGrpSpPr>
          <p:nvPr/>
        </p:nvGrpSpPr>
        <p:grpSpPr bwMode="auto">
          <a:xfrm>
            <a:off x="1398588" y="3068638"/>
            <a:ext cx="1474787" cy="1463675"/>
            <a:chOff x="262" y="1078"/>
            <a:chExt cx="929" cy="922"/>
          </a:xfrm>
        </p:grpSpPr>
        <p:sp>
          <p:nvSpPr>
            <p:cNvPr id="70561" name="Rectangle 5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2" name="Rectangle 5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3" name="Rectangle 5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4" name="Rectangle 5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5" name="Rectangle 5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6" name="Rectangle 5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7" name="Rectangle 5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8" name="Rectangle 5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9" name="Rectangle 5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895" name="Group 545"/>
          <p:cNvGrpSpPr>
            <a:grpSpLocks/>
          </p:cNvGrpSpPr>
          <p:nvPr/>
        </p:nvGrpSpPr>
        <p:grpSpPr bwMode="auto">
          <a:xfrm>
            <a:off x="-84138" y="3565525"/>
            <a:ext cx="1474788" cy="1463675"/>
            <a:chOff x="262" y="1078"/>
            <a:chExt cx="929" cy="922"/>
          </a:xfrm>
        </p:grpSpPr>
        <p:sp>
          <p:nvSpPr>
            <p:cNvPr id="70552" name="Rectangle 5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3" name="Rectangle 5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4" name="Rectangle 5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5" name="Rectangle 5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6" name="Rectangle 5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7" name="Rectangle 5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8" name="Rectangle 5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9" name="Rectangle 5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60" name="Rectangle 5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38" name="Group 555"/>
          <p:cNvGrpSpPr>
            <a:grpSpLocks/>
          </p:cNvGrpSpPr>
          <p:nvPr/>
        </p:nvGrpSpPr>
        <p:grpSpPr bwMode="auto">
          <a:xfrm>
            <a:off x="403225" y="3565525"/>
            <a:ext cx="1474788" cy="1463675"/>
            <a:chOff x="262" y="1078"/>
            <a:chExt cx="929" cy="922"/>
          </a:xfrm>
        </p:grpSpPr>
        <p:sp>
          <p:nvSpPr>
            <p:cNvPr id="70543" name="Rectangle 5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4" name="Rectangle 5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5" name="Rectangle 5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6" name="Rectangle 5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7" name="Rectangle 5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8" name="Rectangle 5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9" name="Rectangle 5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0" name="Rectangle 5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51" name="Rectangle 5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48" name="Group 565"/>
          <p:cNvGrpSpPr>
            <a:grpSpLocks/>
          </p:cNvGrpSpPr>
          <p:nvPr/>
        </p:nvGrpSpPr>
        <p:grpSpPr bwMode="auto">
          <a:xfrm>
            <a:off x="900113" y="3565525"/>
            <a:ext cx="1474787" cy="1463675"/>
            <a:chOff x="262" y="1078"/>
            <a:chExt cx="929" cy="922"/>
          </a:xfrm>
        </p:grpSpPr>
        <p:sp>
          <p:nvSpPr>
            <p:cNvPr id="70534" name="Rectangle 5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5" name="Rectangle 5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6" name="Rectangle 5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7" name="Rectangle 5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8" name="Rectangle 5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9" name="Rectangle 5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0" name="Rectangle 5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1" name="Rectangle 5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42" name="Rectangle 5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58" name="Group 575"/>
          <p:cNvGrpSpPr>
            <a:grpSpLocks/>
          </p:cNvGrpSpPr>
          <p:nvPr/>
        </p:nvGrpSpPr>
        <p:grpSpPr bwMode="auto">
          <a:xfrm>
            <a:off x="1871663" y="3565525"/>
            <a:ext cx="1474787" cy="1463675"/>
            <a:chOff x="262" y="1078"/>
            <a:chExt cx="929" cy="922"/>
          </a:xfrm>
        </p:grpSpPr>
        <p:sp>
          <p:nvSpPr>
            <p:cNvPr id="70525" name="Rectangle 5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6" name="Rectangle 5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7" name="Rectangle 5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8" name="Rectangle 5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9" name="Rectangle 5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0" name="Rectangle 5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1" name="Rectangle 5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2" name="Rectangle 5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33" name="Rectangle 5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05" name="Group 585"/>
          <p:cNvGrpSpPr>
            <a:grpSpLocks/>
          </p:cNvGrpSpPr>
          <p:nvPr/>
        </p:nvGrpSpPr>
        <p:grpSpPr bwMode="auto">
          <a:xfrm>
            <a:off x="2363788" y="3565525"/>
            <a:ext cx="1474787" cy="1463675"/>
            <a:chOff x="262" y="1078"/>
            <a:chExt cx="929" cy="922"/>
          </a:xfrm>
        </p:grpSpPr>
        <p:sp>
          <p:nvSpPr>
            <p:cNvPr id="70516" name="Rectangle 5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7" name="Rectangle 5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8" name="Rectangle 5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9" name="Rectangle 5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0" name="Rectangle 5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1" name="Rectangle 5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2" name="Rectangle 5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3" name="Rectangle 5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24" name="Rectangle 5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15" name="Group 595"/>
          <p:cNvGrpSpPr>
            <a:grpSpLocks/>
          </p:cNvGrpSpPr>
          <p:nvPr/>
        </p:nvGrpSpPr>
        <p:grpSpPr bwMode="auto">
          <a:xfrm>
            <a:off x="2841625" y="3565525"/>
            <a:ext cx="1474788" cy="1463675"/>
            <a:chOff x="262" y="1078"/>
            <a:chExt cx="929" cy="922"/>
          </a:xfrm>
        </p:grpSpPr>
        <p:sp>
          <p:nvSpPr>
            <p:cNvPr id="70507" name="Rectangle 5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8" name="Rectangle 5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9" name="Rectangle 5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0" name="Rectangle 5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1" name="Rectangle 6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2" name="Rectangle 6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3" name="Rectangle 6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4" name="Rectangle 6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15" name="Rectangle 6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25" name="Group 605"/>
          <p:cNvGrpSpPr>
            <a:grpSpLocks/>
          </p:cNvGrpSpPr>
          <p:nvPr/>
        </p:nvGrpSpPr>
        <p:grpSpPr bwMode="auto">
          <a:xfrm>
            <a:off x="3333750" y="3565525"/>
            <a:ext cx="1474788" cy="1463675"/>
            <a:chOff x="262" y="1078"/>
            <a:chExt cx="929" cy="922"/>
          </a:xfrm>
        </p:grpSpPr>
        <p:sp>
          <p:nvSpPr>
            <p:cNvPr id="70498" name="Rectangle 6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9" name="Rectangle 6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0" name="Rectangle 6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1" name="Rectangle 6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2" name="Rectangle 6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3" name="Rectangle 6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4" name="Rectangle 6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5" name="Rectangle 6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506" name="Rectangle 6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68" name="Group 615"/>
          <p:cNvGrpSpPr>
            <a:grpSpLocks/>
          </p:cNvGrpSpPr>
          <p:nvPr/>
        </p:nvGrpSpPr>
        <p:grpSpPr bwMode="auto">
          <a:xfrm>
            <a:off x="1397000" y="3565525"/>
            <a:ext cx="1474788" cy="1463675"/>
            <a:chOff x="262" y="1078"/>
            <a:chExt cx="929" cy="922"/>
          </a:xfrm>
        </p:grpSpPr>
        <p:sp>
          <p:nvSpPr>
            <p:cNvPr id="70489" name="Rectangle 6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0" name="Rectangle 6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1" name="Rectangle 6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2" name="Rectangle 6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3" name="Rectangle 6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4" name="Rectangle 6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5" name="Rectangle 6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6" name="Rectangle 6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97" name="Rectangle 6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78" name="Group 625"/>
          <p:cNvGrpSpPr>
            <a:grpSpLocks/>
          </p:cNvGrpSpPr>
          <p:nvPr/>
        </p:nvGrpSpPr>
        <p:grpSpPr bwMode="auto">
          <a:xfrm>
            <a:off x="-82550" y="4038600"/>
            <a:ext cx="1474788" cy="1463675"/>
            <a:chOff x="262" y="1078"/>
            <a:chExt cx="929" cy="922"/>
          </a:xfrm>
        </p:grpSpPr>
        <p:sp>
          <p:nvSpPr>
            <p:cNvPr id="70480" name="Rectangle 6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1" name="Rectangle 6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2" name="Rectangle 6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3" name="Rectangle 6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4" name="Rectangle 6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5" name="Rectangle 6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6" name="Rectangle 6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7" name="Rectangle 6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88" name="Rectangle 6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88" name="Group 635"/>
          <p:cNvGrpSpPr>
            <a:grpSpLocks/>
          </p:cNvGrpSpPr>
          <p:nvPr/>
        </p:nvGrpSpPr>
        <p:grpSpPr bwMode="auto">
          <a:xfrm>
            <a:off x="404813" y="4038600"/>
            <a:ext cx="1474787" cy="1463675"/>
            <a:chOff x="262" y="1078"/>
            <a:chExt cx="929" cy="922"/>
          </a:xfrm>
        </p:grpSpPr>
        <p:sp>
          <p:nvSpPr>
            <p:cNvPr id="70471" name="Rectangle 6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2" name="Rectangle 6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3" name="Rectangle 6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4" name="Rectangle 6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5" name="Rectangle 6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6" name="Rectangle 6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7" name="Rectangle 6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8" name="Rectangle 6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9" name="Rectangle 6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35" name="Group 645"/>
          <p:cNvGrpSpPr>
            <a:grpSpLocks/>
          </p:cNvGrpSpPr>
          <p:nvPr/>
        </p:nvGrpSpPr>
        <p:grpSpPr bwMode="auto">
          <a:xfrm>
            <a:off x="901700" y="4038600"/>
            <a:ext cx="1474788" cy="1463675"/>
            <a:chOff x="262" y="1078"/>
            <a:chExt cx="929" cy="922"/>
          </a:xfrm>
        </p:grpSpPr>
        <p:sp>
          <p:nvSpPr>
            <p:cNvPr id="70462" name="Rectangle 6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3" name="Rectangle 6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4" name="Rectangle 6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5" name="Rectangle 6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6" name="Rectangle 6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7" name="Rectangle 6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8" name="Rectangle 6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9" name="Rectangle 6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70" name="Rectangle 6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45" name="Group 655"/>
          <p:cNvGrpSpPr>
            <a:grpSpLocks/>
          </p:cNvGrpSpPr>
          <p:nvPr/>
        </p:nvGrpSpPr>
        <p:grpSpPr bwMode="auto">
          <a:xfrm>
            <a:off x="1873250" y="4038600"/>
            <a:ext cx="1474788" cy="1463675"/>
            <a:chOff x="262" y="1078"/>
            <a:chExt cx="929" cy="922"/>
          </a:xfrm>
        </p:grpSpPr>
        <p:sp>
          <p:nvSpPr>
            <p:cNvPr id="70453" name="Rectangle 6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4" name="Rectangle 6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5" name="Rectangle 6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6" name="Rectangle 6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7" name="Rectangle 6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8" name="Rectangle 6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9" name="Rectangle 6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0" name="Rectangle 6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61" name="Rectangle 6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55" name="Group 665"/>
          <p:cNvGrpSpPr>
            <a:grpSpLocks/>
          </p:cNvGrpSpPr>
          <p:nvPr/>
        </p:nvGrpSpPr>
        <p:grpSpPr bwMode="auto">
          <a:xfrm>
            <a:off x="2365375" y="4038600"/>
            <a:ext cx="1474788" cy="1463675"/>
            <a:chOff x="262" y="1078"/>
            <a:chExt cx="929" cy="922"/>
          </a:xfrm>
        </p:grpSpPr>
        <p:sp>
          <p:nvSpPr>
            <p:cNvPr id="70444" name="Rectangle 6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5" name="Rectangle 6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6" name="Rectangle 6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7" name="Rectangle 6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8" name="Rectangle 6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9" name="Rectangle 6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0" name="Rectangle 6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1" name="Rectangle 6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52" name="Rectangle 6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898" name="Group 675"/>
          <p:cNvGrpSpPr>
            <a:grpSpLocks/>
          </p:cNvGrpSpPr>
          <p:nvPr/>
        </p:nvGrpSpPr>
        <p:grpSpPr bwMode="auto">
          <a:xfrm>
            <a:off x="2843213" y="4038600"/>
            <a:ext cx="1474787" cy="1463675"/>
            <a:chOff x="262" y="1078"/>
            <a:chExt cx="929" cy="922"/>
          </a:xfrm>
        </p:grpSpPr>
        <p:sp>
          <p:nvSpPr>
            <p:cNvPr id="70435" name="Rectangle 6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6" name="Rectangle 6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7" name="Rectangle 6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8" name="Rectangle 6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9" name="Rectangle 6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0" name="Rectangle 6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1" name="Rectangle 6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2" name="Rectangle 6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43" name="Rectangle 6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08" name="Group 685"/>
          <p:cNvGrpSpPr>
            <a:grpSpLocks/>
          </p:cNvGrpSpPr>
          <p:nvPr/>
        </p:nvGrpSpPr>
        <p:grpSpPr bwMode="auto">
          <a:xfrm>
            <a:off x="3335338" y="4038600"/>
            <a:ext cx="1474787" cy="1463675"/>
            <a:chOff x="262" y="1078"/>
            <a:chExt cx="929" cy="922"/>
          </a:xfrm>
        </p:grpSpPr>
        <p:sp>
          <p:nvSpPr>
            <p:cNvPr id="70426" name="Rectangle 68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7" name="Rectangle 68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8" name="Rectangle 68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9" name="Rectangle 68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0" name="Rectangle 69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1" name="Rectangle 69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2" name="Rectangle 69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3" name="Rectangle 69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34" name="Rectangle 69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18" name="Group 695"/>
          <p:cNvGrpSpPr>
            <a:grpSpLocks/>
          </p:cNvGrpSpPr>
          <p:nvPr/>
        </p:nvGrpSpPr>
        <p:grpSpPr bwMode="auto">
          <a:xfrm>
            <a:off x="1398588" y="4038600"/>
            <a:ext cx="1474787" cy="1463675"/>
            <a:chOff x="262" y="1078"/>
            <a:chExt cx="929" cy="922"/>
          </a:xfrm>
        </p:grpSpPr>
        <p:sp>
          <p:nvSpPr>
            <p:cNvPr id="70417" name="Rectangle 69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8" name="Rectangle 69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9" name="Rectangle 69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0" name="Rectangle 69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1" name="Rectangle 70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2" name="Rectangle 70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3" name="Rectangle 70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4" name="Rectangle 70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25" name="Rectangle 70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65" name="Group 705"/>
          <p:cNvGrpSpPr>
            <a:grpSpLocks/>
          </p:cNvGrpSpPr>
          <p:nvPr/>
        </p:nvGrpSpPr>
        <p:grpSpPr bwMode="auto">
          <a:xfrm>
            <a:off x="-84138" y="4535488"/>
            <a:ext cx="1474788" cy="1463675"/>
            <a:chOff x="262" y="1078"/>
            <a:chExt cx="929" cy="922"/>
          </a:xfrm>
        </p:grpSpPr>
        <p:sp>
          <p:nvSpPr>
            <p:cNvPr id="70408" name="Rectangle 70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9" name="Rectangle 70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0" name="Rectangle 70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1" name="Rectangle 70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2" name="Rectangle 71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3" name="Rectangle 71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4" name="Rectangle 71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5" name="Rectangle 71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16" name="Rectangle 71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75" name="Group 715"/>
          <p:cNvGrpSpPr>
            <a:grpSpLocks/>
          </p:cNvGrpSpPr>
          <p:nvPr/>
        </p:nvGrpSpPr>
        <p:grpSpPr bwMode="auto">
          <a:xfrm>
            <a:off x="403225" y="4535488"/>
            <a:ext cx="1474788" cy="1463675"/>
            <a:chOff x="262" y="1078"/>
            <a:chExt cx="929" cy="922"/>
          </a:xfrm>
        </p:grpSpPr>
        <p:sp>
          <p:nvSpPr>
            <p:cNvPr id="70399" name="Rectangle 71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0" name="Rectangle 71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1" name="Rectangle 71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2" name="Rectangle 71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3" name="Rectangle 72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4" name="Rectangle 72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5" name="Rectangle 72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6" name="Rectangle 72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407" name="Rectangle 72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85" name="Group 725"/>
          <p:cNvGrpSpPr>
            <a:grpSpLocks/>
          </p:cNvGrpSpPr>
          <p:nvPr/>
        </p:nvGrpSpPr>
        <p:grpSpPr bwMode="auto">
          <a:xfrm>
            <a:off x="900113" y="4535488"/>
            <a:ext cx="1474787" cy="1463675"/>
            <a:chOff x="262" y="1078"/>
            <a:chExt cx="929" cy="922"/>
          </a:xfrm>
        </p:grpSpPr>
        <p:sp>
          <p:nvSpPr>
            <p:cNvPr id="70390" name="Rectangle 72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1" name="Rectangle 72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2" name="Rectangle 72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3" name="Rectangle 72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4" name="Rectangle 73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5" name="Rectangle 73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6" name="Rectangle 73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7" name="Rectangle 73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98" name="Rectangle 73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28" name="Group 735"/>
          <p:cNvGrpSpPr>
            <a:grpSpLocks/>
          </p:cNvGrpSpPr>
          <p:nvPr/>
        </p:nvGrpSpPr>
        <p:grpSpPr bwMode="auto">
          <a:xfrm>
            <a:off x="1871663" y="4535488"/>
            <a:ext cx="1474787" cy="1463675"/>
            <a:chOff x="262" y="1078"/>
            <a:chExt cx="929" cy="922"/>
          </a:xfrm>
        </p:grpSpPr>
        <p:sp>
          <p:nvSpPr>
            <p:cNvPr id="70381" name="Rectangle 73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2" name="Rectangle 73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3" name="Rectangle 73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4" name="Rectangle 73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5" name="Rectangle 74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6" name="Rectangle 74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7" name="Rectangle 74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8" name="Rectangle 74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9" name="Rectangle 74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38" name="Group 745"/>
          <p:cNvGrpSpPr>
            <a:grpSpLocks/>
          </p:cNvGrpSpPr>
          <p:nvPr/>
        </p:nvGrpSpPr>
        <p:grpSpPr bwMode="auto">
          <a:xfrm>
            <a:off x="2363788" y="4535488"/>
            <a:ext cx="1474787" cy="1463675"/>
            <a:chOff x="262" y="1078"/>
            <a:chExt cx="929" cy="922"/>
          </a:xfrm>
        </p:grpSpPr>
        <p:sp>
          <p:nvSpPr>
            <p:cNvPr id="70372" name="Rectangle 74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3" name="Rectangle 74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4" name="Rectangle 74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5" name="Rectangle 74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6" name="Rectangle 75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7" name="Rectangle 75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8" name="Rectangle 75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9" name="Rectangle 75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80" name="Rectangle 75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48" name="Group 755"/>
          <p:cNvGrpSpPr>
            <a:grpSpLocks/>
          </p:cNvGrpSpPr>
          <p:nvPr/>
        </p:nvGrpSpPr>
        <p:grpSpPr bwMode="auto">
          <a:xfrm>
            <a:off x="2841625" y="4535488"/>
            <a:ext cx="1474788" cy="1463675"/>
            <a:chOff x="262" y="1078"/>
            <a:chExt cx="929" cy="922"/>
          </a:xfrm>
        </p:grpSpPr>
        <p:sp>
          <p:nvSpPr>
            <p:cNvPr id="70363" name="Rectangle 75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4" name="Rectangle 75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5" name="Rectangle 75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6" name="Rectangle 75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7" name="Rectangle 76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8" name="Rectangle 76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9" name="Rectangle 76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0" name="Rectangle 76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71" name="Rectangle 76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58" name="Group 765"/>
          <p:cNvGrpSpPr>
            <a:grpSpLocks/>
          </p:cNvGrpSpPr>
          <p:nvPr/>
        </p:nvGrpSpPr>
        <p:grpSpPr bwMode="auto">
          <a:xfrm>
            <a:off x="3333750" y="4535488"/>
            <a:ext cx="1474788" cy="1463675"/>
            <a:chOff x="262" y="1078"/>
            <a:chExt cx="929" cy="922"/>
          </a:xfrm>
        </p:grpSpPr>
        <p:sp>
          <p:nvSpPr>
            <p:cNvPr id="70354" name="Rectangle 76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5" name="Rectangle 76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6" name="Rectangle 76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7" name="Rectangle 76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8" name="Rectangle 77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9" name="Rectangle 77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0" name="Rectangle 77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1" name="Rectangle 77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62" name="Rectangle 77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6995" name="Group 775"/>
          <p:cNvGrpSpPr>
            <a:grpSpLocks/>
          </p:cNvGrpSpPr>
          <p:nvPr/>
        </p:nvGrpSpPr>
        <p:grpSpPr bwMode="auto">
          <a:xfrm>
            <a:off x="1397000" y="4535488"/>
            <a:ext cx="1474788" cy="1463675"/>
            <a:chOff x="262" y="1078"/>
            <a:chExt cx="929" cy="922"/>
          </a:xfrm>
        </p:grpSpPr>
        <p:sp>
          <p:nvSpPr>
            <p:cNvPr id="70345" name="Rectangle 776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6" name="Rectangle 777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7" name="Rectangle 778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8" name="Rectangle 779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9" name="Rectangle 780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0" name="Rectangle 781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1" name="Rectangle 782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2" name="Rectangle 783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53" name="Rectangle 784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9703" name="Text Box 785"/>
          <p:cNvSpPr txBox="1">
            <a:spLocks noChangeArrowheads="1"/>
          </p:cNvSpPr>
          <p:nvPr/>
        </p:nvSpPr>
        <p:spPr bwMode="auto">
          <a:xfrm>
            <a:off x="1511300" y="124936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grpSp>
        <p:nvGrpSpPr>
          <p:cNvPr id="277005" name="Group 786"/>
          <p:cNvGrpSpPr>
            <a:grpSpLocks/>
          </p:cNvGrpSpPr>
          <p:nvPr/>
        </p:nvGrpSpPr>
        <p:grpSpPr bwMode="auto">
          <a:xfrm>
            <a:off x="4305300" y="1582738"/>
            <a:ext cx="1474788" cy="1463675"/>
            <a:chOff x="262" y="1078"/>
            <a:chExt cx="929" cy="922"/>
          </a:xfrm>
        </p:grpSpPr>
        <p:sp>
          <p:nvSpPr>
            <p:cNvPr id="70336" name="Rectangle 7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7" name="Rectangle 7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8" name="Rectangle 7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9" name="Rectangle 7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0" name="Rectangle 7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1" name="Rectangle 7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2" name="Rectangle 7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3" name="Rectangle 7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44" name="Rectangle 7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15" name="Group 796"/>
          <p:cNvGrpSpPr>
            <a:grpSpLocks/>
          </p:cNvGrpSpPr>
          <p:nvPr/>
        </p:nvGrpSpPr>
        <p:grpSpPr bwMode="auto">
          <a:xfrm>
            <a:off x="4792663" y="1582738"/>
            <a:ext cx="1474787" cy="1463675"/>
            <a:chOff x="262" y="1078"/>
            <a:chExt cx="929" cy="922"/>
          </a:xfrm>
        </p:grpSpPr>
        <p:sp>
          <p:nvSpPr>
            <p:cNvPr id="70327" name="Rectangle 7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8" name="Rectangle 7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9" name="Rectangle 7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0" name="Rectangle 8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1" name="Rectangle 8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2" name="Rectangle 8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3" name="Rectangle 8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4" name="Rectangle 8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35" name="Rectangle 8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68" name="Group 806"/>
          <p:cNvGrpSpPr>
            <a:grpSpLocks/>
          </p:cNvGrpSpPr>
          <p:nvPr/>
        </p:nvGrpSpPr>
        <p:grpSpPr bwMode="auto">
          <a:xfrm>
            <a:off x="5289550" y="1582738"/>
            <a:ext cx="1474788" cy="1463675"/>
            <a:chOff x="262" y="1078"/>
            <a:chExt cx="929" cy="922"/>
          </a:xfrm>
        </p:grpSpPr>
        <p:sp>
          <p:nvSpPr>
            <p:cNvPr id="70318" name="Rectangle 8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9" name="Rectangle 8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0" name="Rectangle 8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1" name="Rectangle 8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2" name="Rectangle 8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3" name="Rectangle 8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4" name="Rectangle 8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5" name="Rectangle 8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26" name="Rectangle 8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79" name="Group 816"/>
          <p:cNvGrpSpPr>
            <a:grpSpLocks/>
          </p:cNvGrpSpPr>
          <p:nvPr/>
        </p:nvGrpSpPr>
        <p:grpSpPr bwMode="auto">
          <a:xfrm>
            <a:off x="6261100" y="1582738"/>
            <a:ext cx="1474788" cy="1463675"/>
            <a:chOff x="262" y="1078"/>
            <a:chExt cx="929" cy="922"/>
          </a:xfrm>
        </p:grpSpPr>
        <p:sp>
          <p:nvSpPr>
            <p:cNvPr id="70309" name="Rectangle 8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0" name="Rectangle 8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1" name="Rectangle 8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2" name="Rectangle 8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3" name="Rectangle 8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4" name="Rectangle 8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5" name="Rectangle 8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6" name="Rectangle 8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17" name="Rectangle 8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0" name="Group 826"/>
          <p:cNvGrpSpPr>
            <a:grpSpLocks/>
          </p:cNvGrpSpPr>
          <p:nvPr/>
        </p:nvGrpSpPr>
        <p:grpSpPr bwMode="auto">
          <a:xfrm>
            <a:off x="6753225" y="1582738"/>
            <a:ext cx="1474788" cy="1463675"/>
            <a:chOff x="262" y="1078"/>
            <a:chExt cx="929" cy="922"/>
          </a:xfrm>
        </p:grpSpPr>
        <p:sp>
          <p:nvSpPr>
            <p:cNvPr id="70300" name="Rectangle 8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1" name="Rectangle 8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2" name="Rectangle 8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3" name="Rectangle 8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4" name="Rectangle 8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5" name="Rectangle 8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6" name="Rectangle 8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7" name="Rectangle 8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308" name="Rectangle 8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1" name="Group 836"/>
          <p:cNvGrpSpPr>
            <a:grpSpLocks/>
          </p:cNvGrpSpPr>
          <p:nvPr/>
        </p:nvGrpSpPr>
        <p:grpSpPr bwMode="auto">
          <a:xfrm>
            <a:off x="7231063" y="1582738"/>
            <a:ext cx="1474787" cy="1463675"/>
            <a:chOff x="262" y="1078"/>
            <a:chExt cx="929" cy="922"/>
          </a:xfrm>
        </p:grpSpPr>
        <p:sp>
          <p:nvSpPr>
            <p:cNvPr id="70291" name="Rectangle 8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2" name="Rectangle 8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3" name="Rectangle 8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4" name="Rectangle 8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5" name="Rectangle 8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6" name="Rectangle 8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7" name="Rectangle 8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8" name="Rectangle 8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9" name="Rectangle 8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2" name="Group 846"/>
          <p:cNvGrpSpPr>
            <a:grpSpLocks/>
          </p:cNvGrpSpPr>
          <p:nvPr/>
        </p:nvGrpSpPr>
        <p:grpSpPr bwMode="auto">
          <a:xfrm>
            <a:off x="7723188" y="1582738"/>
            <a:ext cx="1474787" cy="1463675"/>
            <a:chOff x="262" y="1078"/>
            <a:chExt cx="929" cy="922"/>
          </a:xfrm>
        </p:grpSpPr>
        <p:sp>
          <p:nvSpPr>
            <p:cNvPr id="70282" name="Rectangle 8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3" name="Rectangle 8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4" name="Rectangle 8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5" name="Rectangle 8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6" name="Rectangle 8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7" name="Rectangle 8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8" name="Rectangle 8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9" name="Rectangle 8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90" name="Rectangle 8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3" name="Group 856"/>
          <p:cNvGrpSpPr>
            <a:grpSpLocks/>
          </p:cNvGrpSpPr>
          <p:nvPr/>
        </p:nvGrpSpPr>
        <p:grpSpPr bwMode="auto">
          <a:xfrm>
            <a:off x="5786438" y="1582738"/>
            <a:ext cx="1474787" cy="1463675"/>
            <a:chOff x="262" y="1078"/>
            <a:chExt cx="929" cy="922"/>
          </a:xfrm>
        </p:grpSpPr>
        <p:sp>
          <p:nvSpPr>
            <p:cNvPr id="70273" name="Rectangle 8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4" name="Rectangle 8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5" name="Rectangle 8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6" name="Rectangle 8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7" name="Rectangle 8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8" name="Rectangle 8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9" name="Rectangle 8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0" name="Rectangle 8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81" name="Rectangle 8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4" name="Group 866"/>
          <p:cNvGrpSpPr>
            <a:grpSpLocks/>
          </p:cNvGrpSpPr>
          <p:nvPr/>
        </p:nvGrpSpPr>
        <p:grpSpPr bwMode="auto">
          <a:xfrm>
            <a:off x="4305300" y="1087438"/>
            <a:ext cx="1474788" cy="1463675"/>
            <a:chOff x="262" y="1078"/>
            <a:chExt cx="929" cy="922"/>
          </a:xfrm>
        </p:grpSpPr>
        <p:sp>
          <p:nvSpPr>
            <p:cNvPr id="70264" name="Rectangle 8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5" name="Rectangle 8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6" name="Rectangle 8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7" name="Rectangle 8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8" name="Rectangle 8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9" name="Rectangle 8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0" name="Rectangle 8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1" name="Rectangle 8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72" name="Rectangle 8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5" name="Group 876"/>
          <p:cNvGrpSpPr>
            <a:grpSpLocks/>
          </p:cNvGrpSpPr>
          <p:nvPr/>
        </p:nvGrpSpPr>
        <p:grpSpPr bwMode="auto">
          <a:xfrm>
            <a:off x="4792663" y="1087438"/>
            <a:ext cx="1474787" cy="1463675"/>
            <a:chOff x="262" y="1078"/>
            <a:chExt cx="929" cy="922"/>
          </a:xfrm>
        </p:grpSpPr>
        <p:sp>
          <p:nvSpPr>
            <p:cNvPr id="70255" name="Rectangle 8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6" name="Rectangle 8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7" name="Rectangle 8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8" name="Rectangle 8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9" name="Rectangle 8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0" name="Rectangle 8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1" name="Rectangle 8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2" name="Rectangle 8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63" name="Rectangle 8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6" name="Group 886"/>
          <p:cNvGrpSpPr>
            <a:grpSpLocks/>
          </p:cNvGrpSpPr>
          <p:nvPr/>
        </p:nvGrpSpPr>
        <p:grpSpPr bwMode="auto">
          <a:xfrm>
            <a:off x="5289550" y="1087438"/>
            <a:ext cx="1474788" cy="1463675"/>
            <a:chOff x="262" y="1078"/>
            <a:chExt cx="929" cy="922"/>
          </a:xfrm>
        </p:grpSpPr>
        <p:sp>
          <p:nvSpPr>
            <p:cNvPr id="70246" name="Rectangle 8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7" name="Rectangle 8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8" name="Rectangle 8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9" name="Rectangle 8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0" name="Rectangle 8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1" name="Rectangle 8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2" name="Rectangle 8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3" name="Rectangle 8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54" name="Rectangle 8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7" name="Group 896"/>
          <p:cNvGrpSpPr>
            <a:grpSpLocks/>
          </p:cNvGrpSpPr>
          <p:nvPr/>
        </p:nvGrpSpPr>
        <p:grpSpPr bwMode="auto">
          <a:xfrm>
            <a:off x="6261100" y="1087438"/>
            <a:ext cx="1474788" cy="1463675"/>
            <a:chOff x="262" y="1078"/>
            <a:chExt cx="929" cy="922"/>
          </a:xfrm>
        </p:grpSpPr>
        <p:sp>
          <p:nvSpPr>
            <p:cNvPr id="70237" name="Rectangle 8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8" name="Rectangle 8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9" name="Rectangle 8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0" name="Rectangle 9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1" name="Rectangle 9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2" name="Rectangle 9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3" name="Rectangle 9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4" name="Rectangle 9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45" name="Rectangle 9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8" name="Group 906"/>
          <p:cNvGrpSpPr>
            <a:grpSpLocks/>
          </p:cNvGrpSpPr>
          <p:nvPr/>
        </p:nvGrpSpPr>
        <p:grpSpPr bwMode="auto">
          <a:xfrm>
            <a:off x="6753225" y="1087438"/>
            <a:ext cx="1474788" cy="1463675"/>
            <a:chOff x="262" y="1078"/>
            <a:chExt cx="929" cy="922"/>
          </a:xfrm>
        </p:grpSpPr>
        <p:sp>
          <p:nvSpPr>
            <p:cNvPr id="70228" name="Rectangle 9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9" name="Rectangle 9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0" name="Rectangle 9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1" name="Rectangle 9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2" name="Rectangle 9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3" name="Rectangle 9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4" name="Rectangle 9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5" name="Rectangle 9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36" name="Rectangle 9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89" name="Group 916"/>
          <p:cNvGrpSpPr>
            <a:grpSpLocks/>
          </p:cNvGrpSpPr>
          <p:nvPr/>
        </p:nvGrpSpPr>
        <p:grpSpPr bwMode="auto">
          <a:xfrm>
            <a:off x="7231063" y="1087438"/>
            <a:ext cx="1474787" cy="1463675"/>
            <a:chOff x="262" y="1078"/>
            <a:chExt cx="929" cy="922"/>
          </a:xfrm>
        </p:grpSpPr>
        <p:sp>
          <p:nvSpPr>
            <p:cNvPr id="70219" name="Rectangle 9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0" name="Rectangle 9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1" name="Rectangle 9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2" name="Rectangle 9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3" name="Rectangle 9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4" name="Rectangle 9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5" name="Rectangle 9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6" name="Rectangle 9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27" name="Rectangle 9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90" name="Group 926"/>
          <p:cNvGrpSpPr>
            <a:grpSpLocks/>
          </p:cNvGrpSpPr>
          <p:nvPr/>
        </p:nvGrpSpPr>
        <p:grpSpPr bwMode="auto">
          <a:xfrm>
            <a:off x="7723188" y="1087438"/>
            <a:ext cx="1474787" cy="1463675"/>
            <a:chOff x="262" y="1078"/>
            <a:chExt cx="929" cy="922"/>
          </a:xfrm>
        </p:grpSpPr>
        <p:sp>
          <p:nvSpPr>
            <p:cNvPr id="70210" name="Rectangle 9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1" name="Rectangle 9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2" name="Rectangle 9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3" name="Rectangle 9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4" name="Rectangle 9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5" name="Rectangle 9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6" name="Rectangle 9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7" name="Rectangle 9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18" name="Rectangle 9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80991" name="Group 936"/>
          <p:cNvGrpSpPr>
            <a:grpSpLocks/>
          </p:cNvGrpSpPr>
          <p:nvPr/>
        </p:nvGrpSpPr>
        <p:grpSpPr bwMode="auto">
          <a:xfrm>
            <a:off x="5786438" y="1087438"/>
            <a:ext cx="1474787" cy="1463675"/>
            <a:chOff x="262" y="1078"/>
            <a:chExt cx="929" cy="922"/>
          </a:xfrm>
        </p:grpSpPr>
        <p:sp>
          <p:nvSpPr>
            <p:cNvPr id="70201" name="Rectangle 9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2" name="Rectangle 9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3" name="Rectangle 9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4" name="Rectangle 9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5" name="Rectangle 9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6" name="Rectangle 9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7" name="Rectangle 9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8" name="Rectangle 9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9" name="Rectangle 9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25" name="Group 946"/>
          <p:cNvGrpSpPr>
            <a:grpSpLocks/>
          </p:cNvGrpSpPr>
          <p:nvPr/>
        </p:nvGrpSpPr>
        <p:grpSpPr bwMode="auto">
          <a:xfrm>
            <a:off x="4305300" y="2081213"/>
            <a:ext cx="1474788" cy="1463675"/>
            <a:chOff x="262" y="1078"/>
            <a:chExt cx="929" cy="922"/>
          </a:xfrm>
        </p:grpSpPr>
        <p:sp>
          <p:nvSpPr>
            <p:cNvPr id="70192" name="Rectangle 9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3" name="Rectangle 9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4" name="Rectangle 9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5" name="Rectangle 9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6" name="Rectangle 9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7" name="Rectangle 9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8" name="Rectangle 9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9" name="Rectangle 9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200" name="Rectangle 9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35" name="Group 956"/>
          <p:cNvGrpSpPr>
            <a:grpSpLocks/>
          </p:cNvGrpSpPr>
          <p:nvPr/>
        </p:nvGrpSpPr>
        <p:grpSpPr bwMode="auto">
          <a:xfrm>
            <a:off x="4792663" y="2081213"/>
            <a:ext cx="1474787" cy="1463675"/>
            <a:chOff x="262" y="1078"/>
            <a:chExt cx="929" cy="922"/>
          </a:xfrm>
        </p:grpSpPr>
        <p:sp>
          <p:nvSpPr>
            <p:cNvPr id="70183" name="Rectangle 9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4" name="Rectangle 9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5" name="Rectangle 9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6" name="Rectangle 9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7" name="Rectangle 9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8" name="Rectangle 9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9" name="Rectangle 9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0" name="Rectangle 9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91" name="Rectangle 9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45" name="Group 966"/>
          <p:cNvGrpSpPr>
            <a:grpSpLocks/>
          </p:cNvGrpSpPr>
          <p:nvPr/>
        </p:nvGrpSpPr>
        <p:grpSpPr bwMode="auto">
          <a:xfrm>
            <a:off x="5289550" y="2081213"/>
            <a:ext cx="1474788" cy="1463675"/>
            <a:chOff x="262" y="1078"/>
            <a:chExt cx="929" cy="922"/>
          </a:xfrm>
        </p:grpSpPr>
        <p:sp>
          <p:nvSpPr>
            <p:cNvPr id="70174" name="Rectangle 9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5" name="Rectangle 9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6" name="Rectangle 9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7" name="Rectangle 9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8" name="Rectangle 9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9" name="Rectangle 9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0" name="Rectangle 9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1" name="Rectangle 9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82" name="Rectangle 9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55" name="Group 976"/>
          <p:cNvGrpSpPr>
            <a:grpSpLocks/>
          </p:cNvGrpSpPr>
          <p:nvPr/>
        </p:nvGrpSpPr>
        <p:grpSpPr bwMode="auto">
          <a:xfrm>
            <a:off x="6261100" y="2081213"/>
            <a:ext cx="1474788" cy="1463675"/>
            <a:chOff x="262" y="1078"/>
            <a:chExt cx="929" cy="922"/>
          </a:xfrm>
        </p:grpSpPr>
        <p:sp>
          <p:nvSpPr>
            <p:cNvPr id="70165" name="Rectangle 9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6" name="Rectangle 9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7" name="Rectangle 9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8" name="Rectangle 9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9" name="Rectangle 9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0" name="Rectangle 9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1" name="Rectangle 9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2" name="Rectangle 9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73" name="Rectangle 9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65" name="Group 986"/>
          <p:cNvGrpSpPr>
            <a:grpSpLocks/>
          </p:cNvGrpSpPr>
          <p:nvPr/>
        </p:nvGrpSpPr>
        <p:grpSpPr bwMode="auto">
          <a:xfrm>
            <a:off x="6753225" y="2081213"/>
            <a:ext cx="1474788" cy="1463675"/>
            <a:chOff x="262" y="1078"/>
            <a:chExt cx="929" cy="922"/>
          </a:xfrm>
        </p:grpSpPr>
        <p:sp>
          <p:nvSpPr>
            <p:cNvPr id="70156" name="Rectangle 9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7" name="Rectangle 9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8" name="Rectangle 9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9" name="Rectangle 9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0" name="Rectangle 9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1" name="Rectangle 9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2" name="Rectangle 9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3" name="Rectangle 9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64" name="Rectangle 9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75" name="Group 996"/>
          <p:cNvGrpSpPr>
            <a:grpSpLocks/>
          </p:cNvGrpSpPr>
          <p:nvPr/>
        </p:nvGrpSpPr>
        <p:grpSpPr bwMode="auto">
          <a:xfrm>
            <a:off x="7231063" y="2081213"/>
            <a:ext cx="1474787" cy="1463675"/>
            <a:chOff x="262" y="1078"/>
            <a:chExt cx="929" cy="922"/>
          </a:xfrm>
        </p:grpSpPr>
        <p:sp>
          <p:nvSpPr>
            <p:cNvPr id="70147" name="Rectangle 9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8" name="Rectangle 9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9" name="Rectangle 9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0" name="Rectangle 10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1" name="Rectangle 10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2" name="Rectangle 10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3" name="Rectangle 10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4" name="Rectangle 10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55" name="Rectangle 10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85" name="Group 1006"/>
          <p:cNvGrpSpPr>
            <a:grpSpLocks/>
          </p:cNvGrpSpPr>
          <p:nvPr/>
        </p:nvGrpSpPr>
        <p:grpSpPr bwMode="auto">
          <a:xfrm>
            <a:off x="7723188" y="2081213"/>
            <a:ext cx="1474787" cy="1463675"/>
            <a:chOff x="262" y="1078"/>
            <a:chExt cx="929" cy="922"/>
          </a:xfrm>
        </p:grpSpPr>
        <p:sp>
          <p:nvSpPr>
            <p:cNvPr id="70138" name="Rectangle 10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9" name="Rectangle 10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0" name="Rectangle 10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1" name="Rectangle 10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2" name="Rectangle 10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3" name="Rectangle 10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4" name="Rectangle 10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5" name="Rectangle 10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46" name="Rectangle 10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095" name="Group 1016"/>
          <p:cNvGrpSpPr>
            <a:grpSpLocks/>
          </p:cNvGrpSpPr>
          <p:nvPr/>
        </p:nvGrpSpPr>
        <p:grpSpPr bwMode="auto">
          <a:xfrm>
            <a:off x="5786438" y="2081213"/>
            <a:ext cx="1474787" cy="1463675"/>
            <a:chOff x="262" y="1078"/>
            <a:chExt cx="929" cy="922"/>
          </a:xfrm>
        </p:grpSpPr>
        <p:sp>
          <p:nvSpPr>
            <p:cNvPr id="70129" name="Rectangle 10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0" name="Rectangle 10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1" name="Rectangle 10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2" name="Rectangle 10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3" name="Rectangle 10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4" name="Rectangle 10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5" name="Rectangle 10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6" name="Rectangle 10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37" name="Rectangle 10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05" name="Group 1026"/>
          <p:cNvGrpSpPr>
            <a:grpSpLocks/>
          </p:cNvGrpSpPr>
          <p:nvPr/>
        </p:nvGrpSpPr>
        <p:grpSpPr bwMode="auto">
          <a:xfrm>
            <a:off x="4305300" y="2563813"/>
            <a:ext cx="1474788" cy="1463675"/>
            <a:chOff x="262" y="1078"/>
            <a:chExt cx="929" cy="922"/>
          </a:xfrm>
        </p:grpSpPr>
        <p:sp>
          <p:nvSpPr>
            <p:cNvPr id="70120" name="Rectangle 10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1" name="Rectangle 10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2" name="Rectangle 10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3" name="Rectangle 10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4" name="Rectangle 10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5" name="Rectangle 10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6" name="Rectangle 10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7" name="Rectangle 10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28" name="Rectangle 10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15" name="Group 1036"/>
          <p:cNvGrpSpPr>
            <a:grpSpLocks/>
          </p:cNvGrpSpPr>
          <p:nvPr/>
        </p:nvGrpSpPr>
        <p:grpSpPr bwMode="auto">
          <a:xfrm>
            <a:off x="4792663" y="2563813"/>
            <a:ext cx="1474787" cy="1463675"/>
            <a:chOff x="262" y="1078"/>
            <a:chExt cx="929" cy="922"/>
          </a:xfrm>
        </p:grpSpPr>
        <p:sp>
          <p:nvSpPr>
            <p:cNvPr id="70111" name="Rectangle 10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2" name="Rectangle 10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3" name="Rectangle 10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4" name="Rectangle 10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5" name="Rectangle 10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6" name="Rectangle 10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7" name="Rectangle 10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8" name="Rectangle 10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9" name="Rectangle 10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25" name="Group 1046"/>
          <p:cNvGrpSpPr>
            <a:grpSpLocks/>
          </p:cNvGrpSpPr>
          <p:nvPr/>
        </p:nvGrpSpPr>
        <p:grpSpPr bwMode="auto">
          <a:xfrm>
            <a:off x="5289550" y="2563813"/>
            <a:ext cx="1474788" cy="1463675"/>
            <a:chOff x="262" y="1078"/>
            <a:chExt cx="929" cy="922"/>
          </a:xfrm>
        </p:grpSpPr>
        <p:sp>
          <p:nvSpPr>
            <p:cNvPr id="70102" name="Rectangle 10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3" name="Rectangle 10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4" name="Rectangle 10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5" name="Rectangle 10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6" name="Rectangle 10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7" name="Rectangle 10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8" name="Rectangle 10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9" name="Rectangle 10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10" name="Rectangle 10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35" name="Group 1056"/>
          <p:cNvGrpSpPr>
            <a:grpSpLocks/>
          </p:cNvGrpSpPr>
          <p:nvPr/>
        </p:nvGrpSpPr>
        <p:grpSpPr bwMode="auto">
          <a:xfrm>
            <a:off x="6261100" y="2563813"/>
            <a:ext cx="1474788" cy="1463675"/>
            <a:chOff x="262" y="1078"/>
            <a:chExt cx="929" cy="922"/>
          </a:xfrm>
        </p:grpSpPr>
        <p:sp>
          <p:nvSpPr>
            <p:cNvPr id="70093" name="Rectangle 10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4" name="Rectangle 10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5" name="Rectangle 10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6" name="Rectangle 10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7" name="Rectangle 10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8" name="Rectangle 10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9" name="Rectangle 10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0" name="Rectangle 10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101" name="Rectangle 10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45" name="Group 1066"/>
          <p:cNvGrpSpPr>
            <a:grpSpLocks/>
          </p:cNvGrpSpPr>
          <p:nvPr/>
        </p:nvGrpSpPr>
        <p:grpSpPr bwMode="auto">
          <a:xfrm>
            <a:off x="6753225" y="2563813"/>
            <a:ext cx="1474788" cy="1463675"/>
            <a:chOff x="262" y="1078"/>
            <a:chExt cx="929" cy="922"/>
          </a:xfrm>
        </p:grpSpPr>
        <p:sp>
          <p:nvSpPr>
            <p:cNvPr id="70084" name="Rectangle 10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5" name="Rectangle 10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6" name="Rectangle 10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7" name="Rectangle 10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8" name="Rectangle 10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9" name="Rectangle 10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0" name="Rectangle 10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1" name="Rectangle 10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92" name="Rectangle 10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55" name="Group 1076"/>
          <p:cNvGrpSpPr>
            <a:grpSpLocks/>
          </p:cNvGrpSpPr>
          <p:nvPr/>
        </p:nvGrpSpPr>
        <p:grpSpPr bwMode="auto">
          <a:xfrm>
            <a:off x="7231063" y="2563813"/>
            <a:ext cx="1474787" cy="1463675"/>
            <a:chOff x="262" y="1078"/>
            <a:chExt cx="929" cy="922"/>
          </a:xfrm>
        </p:grpSpPr>
        <p:sp>
          <p:nvSpPr>
            <p:cNvPr id="70075" name="Rectangle 10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6" name="Rectangle 10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7" name="Rectangle 10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8" name="Rectangle 10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9" name="Rectangle 10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0" name="Rectangle 10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1" name="Rectangle 10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2" name="Rectangle 10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83" name="Rectangle 10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65" name="Group 1086"/>
          <p:cNvGrpSpPr>
            <a:grpSpLocks/>
          </p:cNvGrpSpPr>
          <p:nvPr/>
        </p:nvGrpSpPr>
        <p:grpSpPr bwMode="auto">
          <a:xfrm>
            <a:off x="7723188" y="2563813"/>
            <a:ext cx="1474787" cy="1463675"/>
            <a:chOff x="262" y="1078"/>
            <a:chExt cx="929" cy="922"/>
          </a:xfrm>
        </p:grpSpPr>
        <p:sp>
          <p:nvSpPr>
            <p:cNvPr id="70066" name="Rectangle 10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7" name="Rectangle 10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8" name="Rectangle 10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9" name="Rectangle 10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0" name="Rectangle 10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1" name="Rectangle 10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2" name="Rectangle 10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3" name="Rectangle 10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74" name="Rectangle 10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75" name="Group 1096"/>
          <p:cNvGrpSpPr>
            <a:grpSpLocks/>
          </p:cNvGrpSpPr>
          <p:nvPr/>
        </p:nvGrpSpPr>
        <p:grpSpPr bwMode="auto">
          <a:xfrm>
            <a:off x="5786438" y="2563813"/>
            <a:ext cx="1474787" cy="1463675"/>
            <a:chOff x="262" y="1078"/>
            <a:chExt cx="929" cy="922"/>
          </a:xfrm>
        </p:grpSpPr>
        <p:sp>
          <p:nvSpPr>
            <p:cNvPr id="70057" name="Rectangle 10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8" name="Rectangle 10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9" name="Rectangle 10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0" name="Rectangle 11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1" name="Rectangle 11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2" name="Rectangle 11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3" name="Rectangle 11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4" name="Rectangle 11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65" name="Rectangle 11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85" name="Group 1106"/>
          <p:cNvGrpSpPr>
            <a:grpSpLocks/>
          </p:cNvGrpSpPr>
          <p:nvPr/>
        </p:nvGrpSpPr>
        <p:grpSpPr bwMode="auto">
          <a:xfrm>
            <a:off x="4306888" y="3051175"/>
            <a:ext cx="1474787" cy="1463675"/>
            <a:chOff x="262" y="1078"/>
            <a:chExt cx="929" cy="922"/>
          </a:xfrm>
        </p:grpSpPr>
        <p:sp>
          <p:nvSpPr>
            <p:cNvPr id="70048" name="Rectangle 11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9" name="Rectangle 11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0" name="Rectangle 11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1" name="Rectangle 11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2" name="Rectangle 11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3" name="Rectangle 11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4" name="Rectangle 11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5" name="Rectangle 11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56" name="Rectangle 11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195" name="Group 1116"/>
          <p:cNvGrpSpPr>
            <a:grpSpLocks/>
          </p:cNvGrpSpPr>
          <p:nvPr/>
        </p:nvGrpSpPr>
        <p:grpSpPr bwMode="auto">
          <a:xfrm>
            <a:off x="4794250" y="3051175"/>
            <a:ext cx="1474788" cy="1463675"/>
            <a:chOff x="262" y="1078"/>
            <a:chExt cx="929" cy="922"/>
          </a:xfrm>
        </p:grpSpPr>
        <p:sp>
          <p:nvSpPr>
            <p:cNvPr id="70039" name="Rectangle 11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0" name="Rectangle 11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1" name="Rectangle 11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2" name="Rectangle 11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3" name="Rectangle 11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4" name="Rectangle 11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5" name="Rectangle 11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6" name="Rectangle 11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47" name="Rectangle 11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05" name="Group 1126"/>
          <p:cNvGrpSpPr>
            <a:grpSpLocks/>
          </p:cNvGrpSpPr>
          <p:nvPr/>
        </p:nvGrpSpPr>
        <p:grpSpPr bwMode="auto">
          <a:xfrm>
            <a:off x="5291138" y="3051175"/>
            <a:ext cx="1474787" cy="1463675"/>
            <a:chOff x="262" y="1078"/>
            <a:chExt cx="929" cy="922"/>
          </a:xfrm>
        </p:grpSpPr>
        <p:sp>
          <p:nvSpPr>
            <p:cNvPr id="70030" name="Rectangle 11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1" name="Rectangle 11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2" name="Rectangle 11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3" name="Rectangle 11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4" name="Rectangle 11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5" name="Rectangle 11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6" name="Rectangle 11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7" name="Rectangle 11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38" name="Rectangle 11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15" name="Group 1136"/>
          <p:cNvGrpSpPr>
            <a:grpSpLocks/>
          </p:cNvGrpSpPr>
          <p:nvPr/>
        </p:nvGrpSpPr>
        <p:grpSpPr bwMode="auto">
          <a:xfrm>
            <a:off x="6262688" y="3051175"/>
            <a:ext cx="1474787" cy="1463675"/>
            <a:chOff x="262" y="1078"/>
            <a:chExt cx="929" cy="922"/>
          </a:xfrm>
        </p:grpSpPr>
        <p:sp>
          <p:nvSpPr>
            <p:cNvPr id="70021" name="Rectangle 11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2" name="Rectangle 11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3" name="Rectangle 11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4" name="Rectangle 11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5" name="Rectangle 11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6" name="Rectangle 11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7" name="Rectangle 11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8" name="Rectangle 11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9" name="Rectangle 11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25" name="Group 1146"/>
          <p:cNvGrpSpPr>
            <a:grpSpLocks/>
          </p:cNvGrpSpPr>
          <p:nvPr/>
        </p:nvGrpSpPr>
        <p:grpSpPr bwMode="auto">
          <a:xfrm>
            <a:off x="6754813" y="3051175"/>
            <a:ext cx="1474787" cy="1463675"/>
            <a:chOff x="262" y="1078"/>
            <a:chExt cx="929" cy="922"/>
          </a:xfrm>
        </p:grpSpPr>
        <p:sp>
          <p:nvSpPr>
            <p:cNvPr id="70012" name="Rectangle 11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3" name="Rectangle 11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4" name="Rectangle 11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5" name="Rectangle 11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6" name="Rectangle 11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7" name="Rectangle 11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8" name="Rectangle 11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9" name="Rectangle 11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20" name="Rectangle 11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35" name="Group 1156"/>
          <p:cNvGrpSpPr>
            <a:grpSpLocks/>
          </p:cNvGrpSpPr>
          <p:nvPr/>
        </p:nvGrpSpPr>
        <p:grpSpPr bwMode="auto">
          <a:xfrm>
            <a:off x="7232650" y="3051175"/>
            <a:ext cx="1474788" cy="1463675"/>
            <a:chOff x="262" y="1078"/>
            <a:chExt cx="929" cy="922"/>
          </a:xfrm>
        </p:grpSpPr>
        <p:sp>
          <p:nvSpPr>
            <p:cNvPr id="70003" name="Rectangle 11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4" name="Rectangle 11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5" name="Rectangle 11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6" name="Rectangle 11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7" name="Rectangle 11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8" name="Rectangle 11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9" name="Rectangle 11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0" name="Rectangle 11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11" name="Rectangle 11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45" name="Group 1166"/>
          <p:cNvGrpSpPr>
            <a:grpSpLocks/>
          </p:cNvGrpSpPr>
          <p:nvPr/>
        </p:nvGrpSpPr>
        <p:grpSpPr bwMode="auto">
          <a:xfrm>
            <a:off x="7724775" y="3051175"/>
            <a:ext cx="1474788" cy="1463675"/>
            <a:chOff x="262" y="1078"/>
            <a:chExt cx="929" cy="922"/>
          </a:xfrm>
        </p:grpSpPr>
        <p:sp>
          <p:nvSpPr>
            <p:cNvPr id="69994" name="Rectangle 11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5" name="Rectangle 11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6" name="Rectangle 11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7" name="Rectangle 11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8" name="Rectangle 11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9" name="Rectangle 11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0" name="Rectangle 11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1" name="Rectangle 11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0002" name="Rectangle 11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55" name="Group 1176"/>
          <p:cNvGrpSpPr>
            <a:grpSpLocks/>
          </p:cNvGrpSpPr>
          <p:nvPr/>
        </p:nvGrpSpPr>
        <p:grpSpPr bwMode="auto">
          <a:xfrm>
            <a:off x="5788025" y="3051175"/>
            <a:ext cx="1474788" cy="1463675"/>
            <a:chOff x="262" y="1078"/>
            <a:chExt cx="929" cy="922"/>
          </a:xfrm>
        </p:grpSpPr>
        <p:sp>
          <p:nvSpPr>
            <p:cNvPr id="69985" name="Rectangle 11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6" name="Rectangle 11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7" name="Rectangle 11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8" name="Rectangle 11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9" name="Rectangle 11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0" name="Rectangle 11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1" name="Rectangle 11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2" name="Rectangle 11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93" name="Rectangle 11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66" name="Group 1186"/>
          <p:cNvGrpSpPr>
            <a:grpSpLocks/>
          </p:cNvGrpSpPr>
          <p:nvPr/>
        </p:nvGrpSpPr>
        <p:grpSpPr bwMode="auto">
          <a:xfrm>
            <a:off x="4305300" y="3548063"/>
            <a:ext cx="1474788" cy="1463675"/>
            <a:chOff x="262" y="1078"/>
            <a:chExt cx="929" cy="922"/>
          </a:xfrm>
        </p:grpSpPr>
        <p:sp>
          <p:nvSpPr>
            <p:cNvPr id="69976" name="Rectangle 11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7" name="Rectangle 11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8" name="Rectangle 11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9" name="Rectangle 11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0" name="Rectangle 11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1" name="Rectangle 11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2" name="Rectangle 11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3" name="Rectangle 11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84" name="Rectangle 11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76" name="Group 1196"/>
          <p:cNvGrpSpPr>
            <a:grpSpLocks/>
          </p:cNvGrpSpPr>
          <p:nvPr/>
        </p:nvGrpSpPr>
        <p:grpSpPr bwMode="auto">
          <a:xfrm>
            <a:off x="4792663" y="3548063"/>
            <a:ext cx="1474787" cy="1463675"/>
            <a:chOff x="262" y="1078"/>
            <a:chExt cx="929" cy="922"/>
          </a:xfrm>
        </p:grpSpPr>
        <p:sp>
          <p:nvSpPr>
            <p:cNvPr id="69967" name="Rectangle 11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8" name="Rectangle 11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9" name="Rectangle 11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0" name="Rectangle 12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1" name="Rectangle 12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2" name="Rectangle 12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3" name="Rectangle 12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4" name="Rectangle 12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75" name="Rectangle 12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86" name="Group 1206"/>
          <p:cNvGrpSpPr>
            <a:grpSpLocks/>
          </p:cNvGrpSpPr>
          <p:nvPr/>
        </p:nvGrpSpPr>
        <p:grpSpPr bwMode="auto">
          <a:xfrm>
            <a:off x="5289550" y="3548063"/>
            <a:ext cx="1474788" cy="1463675"/>
            <a:chOff x="262" y="1078"/>
            <a:chExt cx="929" cy="922"/>
          </a:xfrm>
        </p:grpSpPr>
        <p:sp>
          <p:nvSpPr>
            <p:cNvPr id="69958" name="Rectangle 12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9" name="Rectangle 12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0" name="Rectangle 12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1" name="Rectangle 12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2" name="Rectangle 12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3" name="Rectangle 12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4" name="Rectangle 12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5" name="Rectangle 12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66" name="Rectangle 12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296" name="Group 1216"/>
          <p:cNvGrpSpPr>
            <a:grpSpLocks/>
          </p:cNvGrpSpPr>
          <p:nvPr/>
        </p:nvGrpSpPr>
        <p:grpSpPr bwMode="auto">
          <a:xfrm>
            <a:off x="6261100" y="3548063"/>
            <a:ext cx="1474788" cy="1463675"/>
            <a:chOff x="262" y="1078"/>
            <a:chExt cx="929" cy="922"/>
          </a:xfrm>
        </p:grpSpPr>
        <p:sp>
          <p:nvSpPr>
            <p:cNvPr id="69949" name="Rectangle 12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0" name="Rectangle 12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1" name="Rectangle 12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2" name="Rectangle 12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3" name="Rectangle 12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4" name="Rectangle 12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5" name="Rectangle 12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6" name="Rectangle 12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57" name="Rectangle 12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06" name="Group 1226"/>
          <p:cNvGrpSpPr>
            <a:grpSpLocks/>
          </p:cNvGrpSpPr>
          <p:nvPr/>
        </p:nvGrpSpPr>
        <p:grpSpPr bwMode="auto">
          <a:xfrm>
            <a:off x="6753225" y="3548063"/>
            <a:ext cx="1474788" cy="1463675"/>
            <a:chOff x="262" y="1078"/>
            <a:chExt cx="929" cy="922"/>
          </a:xfrm>
        </p:grpSpPr>
        <p:sp>
          <p:nvSpPr>
            <p:cNvPr id="69940" name="Rectangle 12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1" name="Rectangle 12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2" name="Rectangle 12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3" name="Rectangle 12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4" name="Rectangle 12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5" name="Rectangle 12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6" name="Rectangle 12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7" name="Rectangle 12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48" name="Rectangle 12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16" name="Group 1236"/>
          <p:cNvGrpSpPr>
            <a:grpSpLocks/>
          </p:cNvGrpSpPr>
          <p:nvPr/>
        </p:nvGrpSpPr>
        <p:grpSpPr bwMode="auto">
          <a:xfrm>
            <a:off x="7231063" y="3548063"/>
            <a:ext cx="1474787" cy="1463675"/>
            <a:chOff x="262" y="1078"/>
            <a:chExt cx="929" cy="922"/>
          </a:xfrm>
        </p:grpSpPr>
        <p:sp>
          <p:nvSpPr>
            <p:cNvPr id="69931" name="Rectangle 12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2" name="Rectangle 12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3" name="Rectangle 12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4" name="Rectangle 12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5" name="Rectangle 12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6" name="Rectangle 12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7" name="Rectangle 12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8" name="Rectangle 12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9" name="Rectangle 12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26" name="Group 1246"/>
          <p:cNvGrpSpPr>
            <a:grpSpLocks/>
          </p:cNvGrpSpPr>
          <p:nvPr/>
        </p:nvGrpSpPr>
        <p:grpSpPr bwMode="auto">
          <a:xfrm>
            <a:off x="7723188" y="3548063"/>
            <a:ext cx="1474787" cy="1463675"/>
            <a:chOff x="262" y="1078"/>
            <a:chExt cx="929" cy="922"/>
          </a:xfrm>
        </p:grpSpPr>
        <p:sp>
          <p:nvSpPr>
            <p:cNvPr id="69922" name="Rectangle 12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3" name="Rectangle 12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4" name="Rectangle 12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5" name="Rectangle 12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6" name="Rectangle 12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7" name="Rectangle 12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8" name="Rectangle 12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9" name="Rectangle 12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30" name="Rectangle 12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36" name="Group 1256"/>
          <p:cNvGrpSpPr>
            <a:grpSpLocks/>
          </p:cNvGrpSpPr>
          <p:nvPr/>
        </p:nvGrpSpPr>
        <p:grpSpPr bwMode="auto">
          <a:xfrm>
            <a:off x="5786438" y="3548063"/>
            <a:ext cx="1474787" cy="1463675"/>
            <a:chOff x="262" y="1078"/>
            <a:chExt cx="929" cy="922"/>
          </a:xfrm>
        </p:grpSpPr>
        <p:sp>
          <p:nvSpPr>
            <p:cNvPr id="69913" name="Rectangle 12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4" name="Rectangle 12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5" name="Rectangle 12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6" name="Rectangle 12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7" name="Rectangle 12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8" name="Rectangle 12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9" name="Rectangle 12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0" name="Rectangle 12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21" name="Rectangle 12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46" name="Group 1266"/>
          <p:cNvGrpSpPr>
            <a:grpSpLocks/>
          </p:cNvGrpSpPr>
          <p:nvPr/>
        </p:nvGrpSpPr>
        <p:grpSpPr bwMode="auto">
          <a:xfrm>
            <a:off x="4306888" y="4021138"/>
            <a:ext cx="1474787" cy="1463675"/>
            <a:chOff x="262" y="1078"/>
            <a:chExt cx="929" cy="922"/>
          </a:xfrm>
        </p:grpSpPr>
        <p:sp>
          <p:nvSpPr>
            <p:cNvPr id="69904" name="Rectangle 12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5" name="Rectangle 12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6" name="Rectangle 12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7" name="Rectangle 12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8" name="Rectangle 12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9" name="Rectangle 12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0" name="Rectangle 12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1" name="Rectangle 12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12" name="Rectangle 12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56" name="Group 1276"/>
          <p:cNvGrpSpPr>
            <a:grpSpLocks/>
          </p:cNvGrpSpPr>
          <p:nvPr/>
        </p:nvGrpSpPr>
        <p:grpSpPr bwMode="auto">
          <a:xfrm>
            <a:off x="4794250" y="4021138"/>
            <a:ext cx="1474788" cy="1463675"/>
            <a:chOff x="262" y="1078"/>
            <a:chExt cx="929" cy="922"/>
          </a:xfrm>
        </p:grpSpPr>
        <p:sp>
          <p:nvSpPr>
            <p:cNvPr id="69895" name="Rectangle 12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6" name="Rectangle 12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7" name="Rectangle 12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8" name="Rectangle 12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9" name="Rectangle 12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0" name="Rectangle 12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1" name="Rectangle 12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2" name="Rectangle 12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903" name="Rectangle 12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66" name="Group 1286"/>
          <p:cNvGrpSpPr>
            <a:grpSpLocks/>
          </p:cNvGrpSpPr>
          <p:nvPr/>
        </p:nvGrpSpPr>
        <p:grpSpPr bwMode="auto">
          <a:xfrm>
            <a:off x="5291138" y="4021138"/>
            <a:ext cx="1474787" cy="1463675"/>
            <a:chOff x="262" y="1078"/>
            <a:chExt cx="929" cy="922"/>
          </a:xfrm>
        </p:grpSpPr>
        <p:sp>
          <p:nvSpPr>
            <p:cNvPr id="69886" name="Rectangle 12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7" name="Rectangle 12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8" name="Rectangle 12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9" name="Rectangle 12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0" name="Rectangle 12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1" name="Rectangle 12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2" name="Rectangle 12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3" name="Rectangle 12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94" name="Rectangle 12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76" name="Group 1296"/>
          <p:cNvGrpSpPr>
            <a:grpSpLocks/>
          </p:cNvGrpSpPr>
          <p:nvPr/>
        </p:nvGrpSpPr>
        <p:grpSpPr bwMode="auto">
          <a:xfrm>
            <a:off x="6262688" y="4021138"/>
            <a:ext cx="1474787" cy="1463675"/>
            <a:chOff x="262" y="1078"/>
            <a:chExt cx="929" cy="922"/>
          </a:xfrm>
        </p:grpSpPr>
        <p:sp>
          <p:nvSpPr>
            <p:cNvPr id="69877" name="Rectangle 12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8" name="Rectangle 12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9" name="Rectangle 12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0" name="Rectangle 13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1" name="Rectangle 13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2" name="Rectangle 13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3" name="Rectangle 13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4" name="Rectangle 13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85" name="Rectangle 13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86" name="Group 1306"/>
          <p:cNvGrpSpPr>
            <a:grpSpLocks/>
          </p:cNvGrpSpPr>
          <p:nvPr/>
        </p:nvGrpSpPr>
        <p:grpSpPr bwMode="auto">
          <a:xfrm>
            <a:off x="6754813" y="4021138"/>
            <a:ext cx="1474787" cy="1463675"/>
            <a:chOff x="262" y="1078"/>
            <a:chExt cx="929" cy="922"/>
          </a:xfrm>
        </p:grpSpPr>
        <p:sp>
          <p:nvSpPr>
            <p:cNvPr id="69868" name="Rectangle 13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9" name="Rectangle 13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0" name="Rectangle 13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1" name="Rectangle 13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2" name="Rectangle 13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3" name="Rectangle 13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4" name="Rectangle 13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5" name="Rectangle 13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76" name="Rectangle 13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396" name="Group 1316"/>
          <p:cNvGrpSpPr>
            <a:grpSpLocks/>
          </p:cNvGrpSpPr>
          <p:nvPr/>
        </p:nvGrpSpPr>
        <p:grpSpPr bwMode="auto">
          <a:xfrm>
            <a:off x="7232650" y="4021138"/>
            <a:ext cx="1474788" cy="1463675"/>
            <a:chOff x="262" y="1078"/>
            <a:chExt cx="929" cy="922"/>
          </a:xfrm>
        </p:grpSpPr>
        <p:sp>
          <p:nvSpPr>
            <p:cNvPr id="69859" name="Rectangle 13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0" name="Rectangle 13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1" name="Rectangle 13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2" name="Rectangle 13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3" name="Rectangle 13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4" name="Rectangle 13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5" name="Rectangle 13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6" name="Rectangle 13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67" name="Rectangle 13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06" name="Group 1326"/>
          <p:cNvGrpSpPr>
            <a:grpSpLocks/>
          </p:cNvGrpSpPr>
          <p:nvPr/>
        </p:nvGrpSpPr>
        <p:grpSpPr bwMode="auto">
          <a:xfrm>
            <a:off x="7724775" y="4021138"/>
            <a:ext cx="1474788" cy="1463675"/>
            <a:chOff x="262" y="1078"/>
            <a:chExt cx="929" cy="922"/>
          </a:xfrm>
        </p:grpSpPr>
        <p:sp>
          <p:nvSpPr>
            <p:cNvPr id="69850" name="Rectangle 132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1" name="Rectangle 132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2" name="Rectangle 132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3" name="Rectangle 133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4" name="Rectangle 133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5" name="Rectangle 133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6" name="Rectangle 133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7" name="Rectangle 133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58" name="Rectangle 133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16" name="Group 1336"/>
          <p:cNvGrpSpPr>
            <a:grpSpLocks/>
          </p:cNvGrpSpPr>
          <p:nvPr/>
        </p:nvGrpSpPr>
        <p:grpSpPr bwMode="auto">
          <a:xfrm>
            <a:off x="5788025" y="4021138"/>
            <a:ext cx="1474788" cy="1463675"/>
            <a:chOff x="262" y="1078"/>
            <a:chExt cx="929" cy="922"/>
          </a:xfrm>
        </p:grpSpPr>
        <p:sp>
          <p:nvSpPr>
            <p:cNvPr id="69841" name="Rectangle 133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2" name="Rectangle 133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3" name="Rectangle 133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4" name="Rectangle 134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5" name="Rectangle 134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6" name="Rectangle 134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7" name="Rectangle 134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8" name="Rectangle 134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9" name="Rectangle 134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26" name="Group 1346"/>
          <p:cNvGrpSpPr>
            <a:grpSpLocks/>
          </p:cNvGrpSpPr>
          <p:nvPr/>
        </p:nvGrpSpPr>
        <p:grpSpPr bwMode="auto">
          <a:xfrm>
            <a:off x="4305300" y="4518025"/>
            <a:ext cx="1474788" cy="1463675"/>
            <a:chOff x="262" y="1078"/>
            <a:chExt cx="929" cy="922"/>
          </a:xfrm>
        </p:grpSpPr>
        <p:sp>
          <p:nvSpPr>
            <p:cNvPr id="69832" name="Rectangle 134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3" name="Rectangle 134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4" name="Rectangle 134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5" name="Rectangle 135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6" name="Rectangle 135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7" name="Rectangle 135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8" name="Rectangle 135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9" name="Rectangle 135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40" name="Rectangle 135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36" name="Group 1356"/>
          <p:cNvGrpSpPr>
            <a:grpSpLocks/>
          </p:cNvGrpSpPr>
          <p:nvPr/>
        </p:nvGrpSpPr>
        <p:grpSpPr bwMode="auto">
          <a:xfrm>
            <a:off x="4792663" y="4518025"/>
            <a:ext cx="1474787" cy="1463675"/>
            <a:chOff x="262" y="1078"/>
            <a:chExt cx="929" cy="922"/>
          </a:xfrm>
        </p:grpSpPr>
        <p:sp>
          <p:nvSpPr>
            <p:cNvPr id="69823" name="Rectangle 135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4" name="Rectangle 135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5" name="Rectangle 135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6" name="Rectangle 136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7" name="Rectangle 136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8" name="Rectangle 136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9" name="Rectangle 136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0" name="Rectangle 136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31" name="Rectangle 136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46" name="Group 1366"/>
          <p:cNvGrpSpPr>
            <a:grpSpLocks/>
          </p:cNvGrpSpPr>
          <p:nvPr/>
        </p:nvGrpSpPr>
        <p:grpSpPr bwMode="auto">
          <a:xfrm>
            <a:off x="5289550" y="4518025"/>
            <a:ext cx="1474788" cy="1463675"/>
            <a:chOff x="262" y="1078"/>
            <a:chExt cx="929" cy="922"/>
          </a:xfrm>
        </p:grpSpPr>
        <p:sp>
          <p:nvSpPr>
            <p:cNvPr id="69814" name="Rectangle 136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5" name="Rectangle 136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6" name="Rectangle 136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7" name="Rectangle 137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8" name="Rectangle 137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9" name="Rectangle 137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0" name="Rectangle 137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1" name="Rectangle 137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22" name="Rectangle 137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56" name="Group 1376"/>
          <p:cNvGrpSpPr>
            <a:grpSpLocks/>
          </p:cNvGrpSpPr>
          <p:nvPr/>
        </p:nvGrpSpPr>
        <p:grpSpPr bwMode="auto">
          <a:xfrm>
            <a:off x="6261100" y="4518025"/>
            <a:ext cx="1474788" cy="1463675"/>
            <a:chOff x="262" y="1078"/>
            <a:chExt cx="929" cy="922"/>
          </a:xfrm>
        </p:grpSpPr>
        <p:sp>
          <p:nvSpPr>
            <p:cNvPr id="69805" name="Rectangle 137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6" name="Rectangle 137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7" name="Rectangle 137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8" name="Rectangle 138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9" name="Rectangle 138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0" name="Rectangle 138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1" name="Rectangle 138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2" name="Rectangle 138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13" name="Rectangle 138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66" name="Group 1386"/>
          <p:cNvGrpSpPr>
            <a:grpSpLocks/>
          </p:cNvGrpSpPr>
          <p:nvPr/>
        </p:nvGrpSpPr>
        <p:grpSpPr bwMode="auto">
          <a:xfrm>
            <a:off x="6753225" y="4518025"/>
            <a:ext cx="1474788" cy="1463675"/>
            <a:chOff x="262" y="1078"/>
            <a:chExt cx="929" cy="922"/>
          </a:xfrm>
        </p:grpSpPr>
        <p:sp>
          <p:nvSpPr>
            <p:cNvPr id="69796" name="Rectangle 138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7" name="Rectangle 138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8" name="Rectangle 138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9" name="Rectangle 139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0" name="Rectangle 139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1" name="Rectangle 139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2" name="Rectangle 139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3" name="Rectangle 139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804" name="Rectangle 139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76" name="Group 1396"/>
          <p:cNvGrpSpPr>
            <a:grpSpLocks/>
          </p:cNvGrpSpPr>
          <p:nvPr/>
        </p:nvGrpSpPr>
        <p:grpSpPr bwMode="auto">
          <a:xfrm>
            <a:off x="7231063" y="4518025"/>
            <a:ext cx="1474787" cy="1463675"/>
            <a:chOff x="262" y="1078"/>
            <a:chExt cx="929" cy="922"/>
          </a:xfrm>
        </p:grpSpPr>
        <p:sp>
          <p:nvSpPr>
            <p:cNvPr id="69787" name="Rectangle 139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8" name="Rectangle 139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9" name="Rectangle 139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0" name="Rectangle 140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1" name="Rectangle 140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2" name="Rectangle 140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3" name="Rectangle 140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4" name="Rectangle 140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95" name="Rectangle 140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86" name="Group 1406"/>
          <p:cNvGrpSpPr>
            <a:grpSpLocks/>
          </p:cNvGrpSpPr>
          <p:nvPr/>
        </p:nvGrpSpPr>
        <p:grpSpPr bwMode="auto">
          <a:xfrm>
            <a:off x="7723188" y="4518025"/>
            <a:ext cx="1474787" cy="1463675"/>
            <a:chOff x="262" y="1078"/>
            <a:chExt cx="929" cy="922"/>
          </a:xfrm>
        </p:grpSpPr>
        <p:sp>
          <p:nvSpPr>
            <p:cNvPr id="69778" name="Rectangle 140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9" name="Rectangle 140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0" name="Rectangle 140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1" name="Rectangle 141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2" name="Rectangle 141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3" name="Rectangle 141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4" name="Rectangle 141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5" name="Rectangle 141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86" name="Rectangle 141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277496" name="Group 1416"/>
          <p:cNvGrpSpPr>
            <a:grpSpLocks/>
          </p:cNvGrpSpPr>
          <p:nvPr/>
        </p:nvGrpSpPr>
        <p:grpSpPr bwMode="auto">
          <a:xfrm>
            <a:off x="5786438" y="4518025"/>
            <a:ext cx="1474787" cy="1463675"/>
            <a:chOff x="262" y="1078"/>
            <a:chExt cx="929" cy="922"/>
          </a:xfrm>
        </p:grpSpPr>
        <p:sp>
          <p:nvSpPr>
            <p:cNvPr id="69769" name="Rectangle 1417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0" name="Rectangle 1418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1" name="Rectangle 1419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2" name="Rectangle 1420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3" name="Rectangle 1421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4" name="Rectangle 1422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5" name="Rectangle 1423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6" name="Rectangle 1424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69777" name="Rectangle 1425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69768" name="Text Box 1426"/>
          <p:cNvSpPr txBox="1">
            <a:spLocks noChangeArrowheads="1"/>
          </p:cNvSpPr>
          <p:nvPr/>
        </p:nvSpPr>
        <p:spPr bwMode="auto">
          <a:xfrm>
            <a:off x="5789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 nodeType="clickPar">
                      <p:stCondLst>
                        <p:cond delay="indefinite"/>
                      </p:stCondLst>
                      <p:childTnLst>
                        <p:par>
                          <p:cTn id="3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 nodeType="clickPar">
                      <p:stCondLst>
                        <p:cond delay="indefinite"/>
                      </p:stCondLst>
                      <p:childTnLst>
                        <p:par>
                          <p:cTn id="3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 nodeType="clickPar">
                      <p:stCondLst>
                        <p:cond delay="indefinite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 nodeType="clickPar">
                      <p:stCondLst>
                        <p:cond delay="indefinite"/>
                      </p:stCondLst>
                      <p:childTnLst>
                        <p:par>
                          <p:cTn id="4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 nodeType="clickPar">
                      <p:stCondLst>
                        <p:cond delay="indefinite"/>
                      </p:stCondLst>
                      <p:childTnLst>
                        <p:par>
                          <p:cTn id="4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 nodeType="clickPar">
                      <p:stCondLst>
                        <p:cond delay="indefinite"/>
                      </p:stCondLst>
                      <p:childTnLst>
                        <p:par>
                          <p:cTn id="4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 nodeType="clickPar">
                      <p:stCondLst>
                        <p:cond delay="indefinite"/>
                      </p:stCondLst>
                      <p:childTnLst>
                        <p:par>
                          <p:cTn id="4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 nodeType="clickPar">
                      <p:stCondLst>
                        <p:cond delay="indefinite"/>
                      </p:stCondLst>
                      <p:childTnLst>
                        <p:par>
                          <p:cTn id="4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 nodeType="clickPar">
                      <p:stCondLst>
                        <p:cond delay="indefinite"/>
                      </p:stCondLst>
                      <p:childTnLst>
                        <p:par>
                          <p:cTn id="4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 nodeType="clickPar">
                      <p:stCondLst>
                        <p:cond delay="indefinite"/>
                      </p:stCondLst>
                      <p:childTnLst>
                        <p:par>
                          <p:cTn id="4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 nodeType="clickPar">
                      <p:stCondLst>
                        <p:cond delay="indefinite"/>
                      </p:stCondLst>
                      <p:childTnLst>
                        <p:par>
                          <p:cTn id="4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 nodeType="clickPar">
                      <p:stCondLst>
                        <p:cond delay="indefinite"/>
                      </p:stCondLst>
                      <p:childTnLst>
                        <p:par>
                          <p:cTn id="4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 nodeType="clickPar">
                      <p:stCondLst>
                        <p:cond delay="indefinite"/>
                      </p:stCondLst>
                      <p:childTnLst>
                        <p:par>
                          <p:cTn id="4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 nodeType="clickPar">
                      <p:stCondLst>
                        <p:cond delay="indefinite"/>
                      </p:stCondLst>
                      <p:childTnLst>
                        <p:par>
                          <p:cTn id="4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 nodeType="clickPar">
                      <p:stCondLst>
                        <p:cond delay="indefinite"/>
                      </p:stCondLst>
                      <p:childTnLst>
                        <p:par>
                          <p:cTn id="4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 nodeType="clickPar">
                      <p:stCondLst>
                        <p:cond delay="indefinite"/>
                      </p:stCondLst>
                      <p:childTnLst>
                        <p:par>
                          <p:cTn id="4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 nodeType="clickPar">
                      <p:stCondLst>
                        <p:cond delay="indefinite"/>
                      </p:stCondLst>
                      <p:childTnLst>
                        <p:par>
                          <p:cTn id="4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 nodeType="clickPar">
                      <p:stCondLst>
                        <p:cond delay="indefinite"/>
                      </p:stCondLst>
                      <p:childTnLst>
                        <p:par>
                          <p:cTn id="5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 nodeType="clickPar">
                      <p:stCondLst>
                        <p:cond delay="indefinite"/>
                      </p:stCondLst>
                      <p:childTnLst>
                        <p:par>
                          <p:cTn id="5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 nodeType="clickPar">
                      <p:stCondLst>
                        <p:cond delay="indefinite"/>
                      </p:stCondLst>
                      <p:childTnLst>
                        <p:par>
                          <p:cTn id="5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 nodeType="clickPar">
                      <p:stCondLst>
                        <p:cond delay="indefinite"/>
                      </p:stCondLst>
                      <p:childTnLst>
                        <p:par>
                          <p:cTn id="5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 nodeType="clickPar">
                      <p:stCondLst>
                        <p:cond delay="indefinite"/>
                      </p:stCondLst>
                      <p:childTnLst>
                        <p:par>
                          <p:cTn id="5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 nodeType="clickPar">
                      <p:stCondLst>
                        <p:cond delay="indefinite"/>
                      </p:stCondLst>
                      <p:childTnLst>
                        <p:par>
                          <p:cTn id="5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 nodeType="clickPar">
                      <p:stCondLst>
                        <p:cond delay="indefinite"/>
                      </p:stCondLst>
                      <p:childTnLst>
                        <p:par>
                          <p:cTn id="5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 nodeType="clickPar">
                      <p:stCondLst>
                        <p:cond delay="indefinite"/>
                      </p:stCondLst>
                      <p:childTnLst>
                        <p:par>
                          <p:cTn id="5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 nodeType="clickPar">
                      <p:stCondLst>
                        <p:cond delay="indefinite"/>
                      </p:stCondLst>
                      <p:childTnLst>
                        <p:par>
                          <p:cTn id="5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 nodeType="clickPar">
                      <p:stCondLst>
                        <p:cond delay="indefinite"/>
                      </p:stCondLst>
                      <p:childTnLst>
                        <p:par>
                          <p:cTn id="5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 nodeType="clickPar">
                      <p:stCondLst>
                        <p:cond delay="indefinite"/>
                      </p:stCondLst>
                      <p:childTnLst>
                        <p:par>
                          <p:cTn id="5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 nodeType="clickPar">
                      <p:stCondLst>
                        <p:cond delay="indefinite"/>
                      </p:stCondLst>
                      <p:childTnLst>
                        <p:par>
                          <p:cTn id="5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 nodeType="clickPar">
                      <p:stCondLst>
                        <p:cond delay="indefinite"/>
                      </p:stCondLst>
                      <p:childTnLst>
                        <p:par>
                          <p:cTn id="5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 nodeType="clickPar">
                      <p:stCondLst>
                        <p:cond delay="indefinite"/>
                      </p:stCondLst>
                      <p:childTnLst>
                        <p:par>
                          <p:cTn id="5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 nodeType="clickPar">
                      <p:stCondLst>
                        <p:cond delay="indefinite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 nodeType="clickPar">
                      <p:stCondLst>
                        <p:cond delay="indefinite"/>
                      </p:stCondLst>
                      <p:childTnLst>
                        <p:par>
                          <p:cTn id="6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 nodeType="clickPar">
                      <p:stCondLst>
                        <p:cond delay="indefinite"/>
                      </p:stCondLst>
                      <p:childTnLst>
                        <p:par>
                          <p:cTn id="6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 nodeType="clickPar">
                      <p:stCondLst>
                        <p:cond delay="indefinite"/>
                      </p:stCondLst>
                      <p:childTnLst>
                        <p:par>
                          <p:cTn id="6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 nodeType="clickPar">
                      <p:stCondLst>
                        <p:cond delay="indefinite"/>
                      </p:stCondLst>
                      <p:childTnLst>
                        <p:par>
                          <p:cTn id="6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 nodeType="clickPar">
                      <p:stCondLst>
                        <p:cond delay="indefinite"/>
                      </p:stCondLst>
                      <p:childTnLst>
                        <p:par>
                          <p:cTn id="6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 nodeType="clickPar">
                      <p:stCondLst>
                        <p:cond delay="indefinite"/>
                      </p:stCondLst>
                      <p:childTnLst>
                        <p:par>
                          <p:cTn id="6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 nodeType="clickPar">
                      <p:stCondLst>
                        <p:cond delay="indefinite"/>
                      </p:stCondLst>
                      <p:childTnLst>
                        <p:par>
                          <p:cTn id="6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 nodeType="clickPar">
                      <p:stCondLst>
                        <p:cond delay="indefinite"/>
                      </p:stCondLst>
                      <p:childTnLst>
                        <p:par>
                          <p:cTn id="6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 nodeType="clickPar">
                      <p:stCondLst>
                        <p:cond delay="indefinite"/>
                      </p:stCondLst>
                      <p:childTnLst>
                        <p:par>
                          <p:cTn id="6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 nodeType="clickPar">
                      <p:stCondLst>
                        <p:cond delay="indefinite"/>
                      </p:stCondLst>
                      <p:childTnLst>
                        <p:par>
                          <p:cTn id="6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 nodeType="clickPar">
                      <p:stCondLst>
                        <p:cond delay="indefinite"/>
                      </p:stCondLst>
                      <p:childTnLst>
                        <p:par>
                          <p:cTn id="6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 nodeType="clickPar">
                      <p:stCondLst>
                        <p:cond delay="indefinite"/>
                      </p:stCondLst>
                      <p:childTnLst>
                        <p:par>
                          <p:cTn id="6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 nodeType="clickPar">
                      <p:stCondLst>
                        <p:cond delay="indefinite"/>
                      </p:stCondLst>
                      <p:childTnLst>
                        <p:par>
                          <p:cTn id="6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 nodeType="clickPar">
                      <p:stCondLst>
                        <p:cond delay="indefinite"/>
                      </p:stCondLst>
                      <p:childTnLst>
                        <p:par>
                          <p:cTn id="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 nodeType="clickPar">
                      <p:stCondLst>
                        <p:cond delay="indefinite"/>
                      </p:stCondLst>
                      <p:childTnLst>
                        <p:par>
                          <p:cTn id="7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 nodeType="clickPar">
                      <p:stCondLst>
                        <p:cond delay="indefinite"/>
                      </p:stCondLst>
                      <p:childTnLst>
                        <p:par>
                          <p:cTn id="7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 nodeType="clickPar">
                      <p:stCondLst>
                        <p:cond delay="indefinite"/>
                      </p:stCondLst>
                      <p:childTnLst>
                        <p:par>
                          <p:cTn id="7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 nodeType="clickPar">
                      <p:stCondLst>
                        <p:cond delay="indefinite"/>
                      </p:stCondLst>
                      <p:childTnLst>
                        <p:par>
                          <p:cTn id="7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 nodeType="clickPar">
                      <p:stCondLst>
                        <p:cond delay="indefinite"/>
                      </p:stCondLst>
                      <p:childTnLst>
                        <p:par>
                          <p:cTn id="7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 nodeType="clickPar">
                      <p:stCondLst>
                        <p:cond delay="indefinite"/>
                      </p:stCondLst>
                      <p:childTnLst>
                        <p:par>
                          <p:cTn id="7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 nodeType="clickPar">
                      <p:stCondLst>
                        <p:cond delay="indefinite"/>
                      </p:stCondLst>
                      <p:childTnLst>
                        <p:par>
                          <p:cTn id="7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 nodeType="clickPar">
                      <p:stCondLst>
                        <p:cond delay="indefinite"/>
                      </p:stCondLst>
                      <p:childTnLst>
                        <p:par>
                          <p:cTn id="7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 nodeType="clickPar">
                      <p:stCondLst>
                        <p:cond delay="indefinite"/>
                      </p:stCondLst>
                      <p:childTnLst>
                        <p:par>
                          <p:cTn id="7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 nodeType="clickPar">
                      <p:stCondLst>
                        <p:cond delay="indefinite"/>
                      </p:stCondLst>
                      <p:childTnLst>
                        <p:par>
                          <p:cTn id="7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 nodeType="clickPar">
                      <p:stCondLst>
                        <p:cond delay="indefinite"/>
                      </p:stCondLst>
                      <p:childTnLst>
                        <p:par>
                          <p:cTn id="7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 nodeType="clickPar">
                      <p:stCondLst>
                        <p:cond delay="indefinite"/>
                      </p:stCondLst>
                      <p:childTnLst>
                        <p:par>
                          <p:cTn id="7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 nodeType="clickPar">
                      <p:stCondLst>
                        <p:cond delay="indefinite"/>
                      </p:stCondLst>
                      <p:childTnLst>
                        <p:par>
                          <p:cTn id="7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 nodeType="clickPar">
                      <p:stCondLst>
                        <p:cond delay="indefinite"/>
                      </p:stCondLst>
                      <p:childTnLst>
                        <p:par>
                          <p:cTn id="8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 nodeType="clickPar">
                      <p:stCondLst>
                        <p:cond delay="indefinite"/>
                      </p:stCondLst>
                      <p:childTnLst>
                        <p:par>
                          <p:cTn id="8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 nodeType="clickPar">
                      <p:stCondLst>
                        <p:cond delay="indefinite"/>
                      </p:stCondLst>
                      <p:childTnLst>
                        <p:par>
                          <p:cTn id="8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 nodeType="clickPar">
                      <p:stCondLst>
                        <p:cond delay="indefinite"/>
                      </p:stCondLst>
                      <p:childTnLst>
                        <p:par>
                          <p:cTn id="8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 nodeType="clickPar">
                      <p:stCondLst>
                        <p:cond delay="indefinite"/>
                      </p:stCondLst>
                      <p:childTnLst>
                        <p:par>
                          <p:cTn id="8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 nodeType="clickPar">
                      <p:stCondLst>
                        <p:cond delay="indefinite"/>
                      </p:stCondLst>
                      <p:childTnLst>
                        <p:par>
                          <p:cTn id="8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 nodeType="clickPar">
                      <p:stCondLst>
                        <p:cond delay="indefinite"/>
                      </p:stCondLst>
                      <p:childTnLst>
                        <p:par>
                          <p:cTn id="8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 nodeType="clickPar">
                      <p:stCondLst>
                        <p:cond delay="indefinite"/>
                      </p:stCondLst>
                      <p:childTnLst>
                        <p:par>
                          <p:cTn id="8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 nodeType="clickPar">
                      <p:stCondLst>
                        <p:cond delay="indefinite"/>
                      </p:stCondLst>
                      <p:childTnLst>
                        <p:par>
                          <p:cTn id="8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 nodeType="clickPar">
                      <p:stCondLst>
                        <p:cond delay="indefinite"/>
                      </p:stCondLst>
                      <p:childTnLst>
                        <p:par>
                          <p:cTn id="8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 nodeType="clickPar">
                      <p:stCondLst>
                        <p:cond delay="indefinite"/>
                      </p:stCondLst>
                      <p:childTnLst>
                        <p:par>
                          <p:cTn id="8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 nodeType="clickPar">
                      <p:stCondLst>
                        <p:cond delay="indefinite"/>
                      </p:stCondLst>
                      <p:childTnLst>
                        <p:par>
                          <p:cTn id="8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 nodeType="clickPar">
                      <p:stCondLst>
                        <p:cond delay="indefinite"/>
                      </p:stCondLst>
                      <p:childTnLst>
                        <p:par>
                          <p:cTn id="8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 nodeType="clickPar">
                      <p:stCondLst>
                        <p:cond delay="indefinite"/>
                      </p:stCondLst>
                      <p:childTnLst>
                        <p:par>
                          <p:cTn id="8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 nodeType="clickPar">
                      <p:stCondLst>
                        <p:cond delay="indefinite"/>
                      </p:stCondLst>
                      <p:childTnLst>
                        <p:par>
                          <p:cTn id="8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437" name="Picture 18436" descr="Exclamation mark on a yellow background">
            <a:extLst>
              <a:ext uri="{FF2B5EF4-FFF2-40B4-BE49-F238E27FC236}">
                <a16:creationId xmlns:a16="http://schemas.microsoft.com/office/drawing/2014/main" id="{C505F13E-BB94-0D10-A8FD-CF014C07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4" b="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8443" name="Group 18442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8444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5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6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7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8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9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0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1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2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3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4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5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/>
              <a:t>1, 0, Black, White?</a:t>
            </a:r>
            <a:endParaRPr lang="en-US"/>
          </a:p>
        </p:txBody>
      </p:sp>
      <p:grpSp>
        <p:nvGrpSpPr>
          <p:cNvPr id="18457" name="Group 18456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8458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9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0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1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2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3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4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5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6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7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8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9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471" name="Rectangle 18470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73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dirty="0"/>
              <a:t>Throughout all of the following slides whether 0 and 1 refer to white or black is a little interchangeable</a:t>
            </a:r>
            <a:endParaRPr lang="en-IE"/>
          </a:p>
          <a:p>
            <a:pPr marL="0" indent="0" eaLnBrk="1" hangingPunct="1">
              <a:buFontTx/>
              <a:buNone/>
            </a:pPr>
            <a:r>
              <a:rPr lang="en-IE" dirty="0"/>
              <a:t>All of the discussion that follows assumes </a:t>
            </a:r>
            <a:r>
              <a:rPr lang="en-IE" b="1" dirty="0"/>
              <a:t>segmentation has already taken place </a:t>
            </a:r>
            <a:r>
              <a:rPr lang="en-IE" dirty="0"/>
              <a:t>and that images are made up of </a:t>
            </a:r>
            <a:r>
              <a:rPr lang="en-IE" b="1" dirty="0"/>
              <a:t>0s for background pixels and 1s for object pixels</a:t>
            </a:r>
            <a:endParaRPr lang="en-IE" b="1"/>
          </a:p>
          <a:p>
            <a:pPr marL="0" indent="0" eaLnBrk="1" hangingPunct="1">
              <a:buFontTx/>
              <a:buNone/>
            </a:pPr>
            <a:r>
              <a:rPr lang="en-IE" dirty="0"/>
              <a:t>After this it doesn’t matter if 0 is black, white, yellow, green…….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Closing Example</a:t>
            </a:r>
            <a:endParaRPr lang="en-US"/>
          </a:p>
        </p:txBody>
      </p:sp>
      <p:grpSp>
        <p:nvGrpSpPr>
          <p:cNvPr id="71683" name="Group 143"/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46" y="999"/>
            <a:chExt cx="2474" cy="2457"/>
          </a:xfrm>
        </p:grpSpPr>
        <p:sp>
          <p:nvSpPr>
            <p:cNvPr id="71762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3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4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5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6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7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8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9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0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1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2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3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4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5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6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7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8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79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0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1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2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3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4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5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6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7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8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89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0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1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2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3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4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5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6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7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8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99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0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1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2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3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4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5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6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7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8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09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0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1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2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3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4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5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6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7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8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19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0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1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2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3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4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825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71684" name="Text Box 67"/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grpSp>
        <p:nvGrpSpPr>
          <p:cNvPr id="71685" name="Group 68"/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71753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4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5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6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7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8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9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0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61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grpSp>
        <p:nvGrpSpPr>
          <p:cNvPr id="71686" name="Group 144"/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025" y="994"/>
            <a:chExt cx="2474" cy="2457"/>
          </a:xfrm>
        </p:grpSpPr>
        <p:sp>
          <p:nvSpPr>
            <p:cNvPr id="71689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0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1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2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3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4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5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6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7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8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699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0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1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2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3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4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5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6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7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8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09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0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1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2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3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4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5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6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7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8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19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0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1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2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3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4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5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6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7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8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29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0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1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2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3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4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5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6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7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8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39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0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1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2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3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4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5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6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7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8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49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0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1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71752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71687" name="Text Box 142"/>
          <p:cNvSpPr txBox="1">
            <a:spLocks noChangeArrowheads="1"/>
          </p:cNvSpPr>
          <p:nvPr/>
        </p:nvSpPr>
        <p:spPr bwMode="auto">
          <a:xfrm>
            <a:off x="1522413" y="1233488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71688" name="Text Box 145"/>
          <p:cNvSpPr txBox="1">
            <a:spLocks noChangeArrowheads="1"/>
          </p:cNvSpPr>
          <p:nvPr/>
        </p:nvSpPr>
        <p:spPr bwMode="auto">
          <a:xfrm>
            <a:off x="5789613" y="1230313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Processed Image</a:t>
            </a:r>
            <a:endParaRPr lang="en-US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Morphological Processing Example</a:t>
            </a:r>
            <a:endParaRPr lang="en-US"/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7"/>
          <a:stretch>
            <a:fillRect/>
          </a:stretch>
        </p:blipFill>
        <p:spPr bwMode="auto">
          <a:xfrm>
            <a:off x="1471613" y="1309688"/>
            <a:ext cx="6070600" cy="555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2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3733" name="Picture 6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4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Morphological Algorithms</a:t>
            </a: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 dirty="0"/>
              <a:t>Using the simple technique we have looked at so far we can begin to consider some more interesting morphological algorithms</a:t>
            </a:r>
          </a:p>
          <a:p>
            <a:pPr marL="0" indent="0" eaLnBrk="1" hangingPunct="1">
              <a:buFontTx/>
              <a:buNone/>
            </a:pPr>
            <a:r>
              <a:rPr lang="en-IE" dirty="0"/>
              <a:t>We will look at:</a:t>
            </a:r>
          </a:p>
          <a:p>
            <a:pPr lvl="1" eaLnBrk="1" hangingPunct="1"/>
            <a:r>
              <a:rPr lang="en-IE" b="1" dirty="0">
                <a:ea typeface="ＭＳ Ｐゴシック" panose="020B0600070205080204" pitchFamily="34" charset="-128"/>
              </a:rPr>
              <a:t>Boundary extraction</a:t>
            </a:r>
          </a:p>
          <a:p>
            <a:pPr lvl="1" eaLnBrk="1" hangingPunct="1"/>
            <a:r>
              <a:rPr lang="en-IE" b="1" dirty="0">
                <a:ea typeface="ＭＳ Ｐゴシック" panose="020B0600070205080204" pitchFamily="34" charset="-128"/>
              </a:rPr>
              <a:t>Region filling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There are lots of others as well though:</a:t>
            </a:r>
          </a:p>
          <a:p>
            <a:pPr lvl="1" eaLnBrk="1" hangingPunct="1"/>
            <a:r>
              <a:rPr lang="en-US" dirty="0">
                <a:ea typeface="ＭＳ Ｐゴシック" panose="020B0600070205080204" pitchFamily="34" charset="-128"/>
              </a:rPr>
              <a:t>Extraction of connected components</a:t>
            </a:r>
          </a:p>
          <a:p>
            <a:pPr lvl="1" eaLnBrk="1" hangingPunct="1"/>
            <a:r>
              <a:rPr lang="en-US" dirty="0">
                <a:ea typeface="ＭＳ Ｐゴシック" panose="020B0600070205080204" pitchFamily="34" charset="-128"/>
              </a:rPr>
              <a:t>Thinning/thickening</a:t>
            </a:r>
          </a:p>
          <a:p>
            <a:pPr lvl="1" eaLnBrk="1" hangingPunct="1"/>
            <a:r>
              <a:rPr lang="en-US" dirty="0" err="1">
                <a:ea typeface="ＭＳ Ｐゴシック" panose="020B0600070205080204" pitchFamily="34" charset="-128"/>
              </a:rPr>
              <a:t>Skeletonisation</a:t>
            </a:r>
            <a:endParaRPr 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Boundary Extraction</a:t>
            </a: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Extracting the boundary (or outline) of an object is often extremely useful</a:t>
            </a:r>
          </a:p>
          <a:p>
            <a:pPr marL="0" indent="0" eaLnBrk="1" hangingPunct="1">
              <a:buFontTx/>
              <a:buNone/>
            </a:pPr>
            <a:r>
              <a:rPr lang="en-IE"/>
              <a:t>The boundary can be given simply as</a:t>
            </a:r>
          </a:p>
          <a:p>
            <a:pPr marL="0" indent="0" eaLnBrk="1" hangingPunct="1">
              <a:buFontTx/>
              <a:buNone/>
            </a:pP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	</a:t>
            </a:r>
            <a:r>
              <a:rPr lang="el-GR" i="1">
                <a:latin typeface="Times New Roman" panose="02020603050405020304" pitchFamily="18" charset="0"/>
                <a:cs typeface="Arial" panose="020B0604020202020204" pitchFamily="34" charset="0"/>
                <a:sym typeface="Webdings" panose="05030102010509060703" pitchFamily="18" charset="2"/>
              </a:rPr>
              <a:t>β</a:t>
            </a:r>
            <a:r>
              <a:rPr lang="en-IE" i="1">
                <a:latin typeface="Times New Roman" panose="02020603050405020304" pitchFamily="18" charset="0"/>
                <a:cs typeface="Arial" panose="020B0604020202020204" pitchFamily="34" charset="0"/>
                <a:sym typeface="Webdings" panose="05030102010509060703" pitchFamily="18" charset="2"/>
              </a:rPr>
              <a:t>(A)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IE" i="1">
                <a:latin typeface="Times New Roman" panose="02020603050405020304" pitchFamily="18" charset="0"/>
              </a:rPr>
              <a:t>= A – (A</a:t>
            </a:r>
            <a:r>
              <a:rPr lang="en-IE" sz="2400" i="1">
                <a:latin typeface="Times New Roman" panose="02020603050405020304" pitchFamily="18" charset="0"/>
                <a:sym typeface="Webdings" panose="05030102010509060703" pitchFamily="18" charset="2"/>
              </a:rPr>
              <a:t></a:t>
            </a:r>
            <a:r>
              <a:rPr lang="en-IE" i="1">
                <a:latin typeface="Times New Roman" panose="02020603050405020304" pitchFamily="18" charset="0"/>
                <a:sym typeface="Webdings" panose="05030102010509060703" pitchFamily="18" charset="2"/>
              </a:rPr>
              <a:t>B)</a:t>
            </a:r>
            <a:endParaRPr lang="en-US" i="1">
              <a:latin typeface="Times New Roman" panose="02020603050405020304" pitchFamily="18" charset="0"/>
              <a:sym typeface="Webdings" panose="05030102010509060703" pitchFamily="18" charset="2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3" b="51677"/>
          <a:stretch>
            <a:fillRect/>
          </a:stretch>
        </p:blipFill>
        <p:spPr bwMode="auto">
          <a:xfrm>
            <a:off x="2089150" y="3617913"/>
            <a:ext cx="4748213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3" t="52611" r="26004"/>
          <a:stretch>
            <a:fillRect/>
          </a:stretch>
        </p:blipFill>
        <p:spPr bwMode="auto">
          <a:xfrm>
            <a:off x="1617663" y="5129213"/>
            <a:ext cx="278288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5" t="52116"/>
          <a:stretch>
            <a:fillRect/>
          </a:stretch>
        </p:blipFill>
        <p:spPr bwMode="auto">
          <a:xfrm>
            <a:off x="4838700" y="5138738"/>
            <a:ext cx="276542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831" name="Group 7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7832" name="Picture 8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3" name="Rectangle 9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Boundary Extraction Example</a:t>
            </a: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A simple image and the result of performing boundary extraction using a square 3*3 structuring element</a:t>
            </a:r>
            <a:endParaRPr lang="en-US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5"/>
          <a:stretch>
            <a:fillRect/>
          </a:stretch>
        </p:blipFill>
        <p:spPr bwMode="auto">
          <a:xfrm>
            <a:off x="1873250" y="2970213"/>
            <a:ext cx="54530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373313" y="6235700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Original Image</a:t>
            </a:r>
            <a:endParaRPr lang="en-US" sz="1800"/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799013" y="6235700"/>
            <a:ext cx="219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Extracted Boundary</a:t>
            </a:r>
            <a:endParaRPr lang="en-US" sz="1800"/>
          </a:p>
        </p:txBody>
      </p:sp>
      <p:grpSp>
        <p:nvGrpSpPr>
          <p:cNvPr id="79879" name="Group 7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9880" name="Picture 8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881" name="Rectangle 9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Region Filling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Given a pixel inside a boundary, </a:t>
            </a:r>
            <a:r>
              <a:rPr lang="en-IE" i="1"/>
              <a:t>region filling</a:t>
            </a:r>
            <a:r>
              <a:rPr lang="en-IE"/>
              <a:t> attempts to fill that boundary with object pixels (1s)</a:t>
            </a:r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US"/>
          </a:p>
        </p:txBody>
      </p:sp>
      <p:grpSp>
        <p:nvGrpSpPr>
          <p:cNvPr id="81924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1928" name="Picture 6" descr="boo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29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819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62" b="33376"/>
          <a:stretch>
            <a:fillRect/>
          </a:stretch>
        </p:blipFill>
        <p:spPr bwMode="auto">
          <a:xfrm>
            <a:off x="1087438" y="3044825"/>
            <a:ext cx="3005137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10"/>
          <p:cNvSpPr txBox="1">
            <a:spLocks noChangeArrowheads="1"/>
          </p:cNvSpPr>
          <p:nvPr/>
        </p:nvSpPr>
        <p:spPr bwMode="auto">
          <a:xfrm>
            <a:off x="5110163" y="4011613"/>
            <a:ext cx="3560762" cy="1398587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>
                <a:solidFill>
                  <a:srgbClr val="FF6600"/>
                </a:solidFill>
              </a:rPr>
              <a:t>Given a point inside here, can we fill the whole circle?</a:t>
            </a:r>
            <a:endParaRPr lang="en-US" sz="2800">
              <a:solidFill>
                <a:srgbClr val="FF6600"/>
              </a:solidFill>
            </a:endParaRPr>
          </a:p>
        </p:txBody>
      </p:sp>
      <p:sp>
        <p:nvSpPr>
          <p:cNvPr id="81927" name="Line 11"/>
          <p:cNvSpPr>
            <a:spLocks noChangeShapeType="1"/>
          </p:cNvSpPr>
          <p:nvPr/>
        </p:nvSpPr>
        <p:spPr bwMode="auto">
          <a:xfrm flipH="1" flipV="1">
            <a:off x="2601913" y="3938588"/>
            <a:ext cx="2505075" cy="76041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Region Filling (cont…)</a:t>
            </a:r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 dirty="0"/>
              <a:t>The key equation for region filling is</a:t>
            </a:r>
          </a:p>
          <a:p>
            <a:pPr marL="0" indent="0" eaLnBrk="1" hangingPunct="1">
              <a:buFontTx/>
              <a:buNone/>
            </a:pPr>
            <a:endParaRPr lang="en-IE" sz="4400" dirty="0"/>
          </a:p>
          <a:p>
            <a:pPr marL="0" indent="0" algn="just" eaLnBrk="1" hangingPunct="1">
              <a:buFontTx/>
              <a:buNone/>
            </a:pPr>
            <a:r>
              <a:rPr lang="en-IE" dirty="0"/>
              <a:t>Where X</a:t>
            </a:r>
            <a:r>
              <a:rPr lang="en-IE" baseline="-25000" dirty="0"/>
              <a:t>0</a:t>
            </a:r>
            <a:r>
              <a:rPr lang="en-IE" dirty="0"/>
              <a:t> is simply the starting point inside the boundary, B is a simple structuring element and A</a:t>
            </a:r>
            <a:r>
              <a:rPr lang="en-IE" baseline="30000" dirty="0"/>
              <a:t>c</a:t>
            </a:r>
            <a:r>
              <a:rPr lang="en-IE" dirty="0"/>
              <a:t> is the complement of A.</a:t>
            </a:r>
          </a:p>
          <a:p>
            <a:pPr marL="0" indent="0" algn="just" eaLnBrk="1" hangingPunct="1">
              <a:buNone/>
            </a:pPr>
            <a:r>
              <a:rPr lang="en-IE" dirty="0"/>
              <a:t>This equation is applied repeatedly until </a:t>
            </a:r>
            <a:r>
              <a:rPr lang="en-IE" dirty="0" err="1"/>
              <a:t>X</a:t>
            </a:r>
            <a:r>
              <a:rPr lang="en-IE" baseline="-25000" dirty="0" err="1"/>
              <a:t>k</a:t>
            </a:r>
            <a:r>
              <a:rPr lang="en-IE" dirty="0"/>
              <a:t> is equal to X</a:t>
            </a:r>
            <a:r>
              <a:rPr lang="en-IE" baseline="-25000" dirty="0"/>
              <a:t>k-1</a:t>
            </a:r>
            <a:r>
              <a:rPr lang="en-IE" dirty="0"/>
              <a:t>.</a:t>
            </a:r>
            <a:endParaRPr lang="en-US" dirty="0"/>
          </a:p>
          <a:p>
            <a:pPr marL="0" indent="0" algn="just" eaLnBrk="1" hangingPunct="1">
              <a:buFontTx/>
              <a:buNone/>
            </a:pPr>
            <a:r>
              <a:rPr lang="en-IE" dirty="0"/>
              <a:t>Finally the result is </a:t>
            </a:r>
            <a:r>
              <a:rPr lang="en-IE" dirty="0" err="1"/>
              <a:t>unioned</a:t>
            </a:r>
            <a:r>
              <a:rPr lang="en-IE" dirty="0"/>
              <a:t> with the original boundary.</a:t>
            </a:r>
            <a:endParaRPr lang="en-US" dirty="0"/>
          </a:p>
        </p:txBody>
      </p:sp>
      <p:grpSp>
        <p:nvGrpSpPr>
          <p:cNvPr id="83973" name="Group 4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3974" name="Picture 5" descr="boo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75" name="Rectangle 6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1617663" y="2003425"/>
          <a:ext cx="64722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34880" imgH="241200" progId="Equation.3">
                  <p:embed/>
                </p:oleObj>
              </mc:Choice>
              <mc:Fallback>
                <p:oleObj name="Equation" r:id="rId4" imgW="223488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2003425"/>
                        <a:ext cx="64722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Region Filling Step By Step</a:t>
            </a: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IE"/>
          </a:p>
          <a:p>
            <a:pPr marL="0" indent="0" eaLnBrk="1" hangingPunct="1">
              <a:buFontTx/>
              <a:buNone/>
            </a:pPr>
            <a:endParaRPr lang="en-US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3"/>
          <a:stretch>
            <a:fillRect/>
          </a:stretch>
        </p:blipFill>
        <p:spPr bwMode="auto">
          <a:xfrm>
            <a:off x="538163" y="1358900"/>
            <a:ext cx="3900487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1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6026" name="Picture 6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7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86022" name="Picture 9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3" t="33081" r="38908" b="37222"/>
          <a:stretch>
            <a:fillRect/>
          </a:stretch>
        </p:blipFill>
        <p:spPr bwMode="auto">
          <a:xfrm>
            <a:off x="5073650" y="1403350"/>
            <a:ext cx="385445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Line 12"/>
          <p:cNvSpPr>
            <a:spLocks noChangeShapeType="1"/>
          </p:cNvSpPr>
          <p:nvPr/>
        </p:nvSpPr>
        <p:spPr bwMode="auto">
          <a:xfrm>
            <a:off x="4740275" y="1252538"/>
            <a:ext cx="0" cy="5605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39629" name="Picture 13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9" r="21169" b="69910"/>
          <a:stretch>
            <a:fillRect/>
          </a:stretch>
        </p:blipFill>
        <p:spPr bwMode="auto">
          <a:xfrm>
            <a:off x="5183188" y="1400175"/>
            <a:ext cx="37719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32" name="Picture 16"/>
          <p:cNvPicPr>
            <a:picLocks noChangeAspect="1" noChangeArrowheads="1"/>
          </p:cNvPicPr>
          <p:nvPr/>
        </p:nvPicPr>
        <p:blipFill>
          <a:blip r:embed="rId3">
            <a:lum bright="-48000"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897" r="39455" b="70607"/>
          <a:stretch>
            <a:fillRect/>
          </a:stretch>
        </p:blipFill>
        <p:spPr bwMode="auto">
          <a:xfrm>
            <a:off x="5318125" y="1552575"/>
            <a:ext cx="3497263" cy="495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Region Filling Example</a:t>
            </a:r>
            <a:endParaRPr lang="en-US"/>
          </a:p>
        </p:txBody>
      </p:sp>
      <p:pic>
        <p:nvPicPr>
          <p:cNvPr id="880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3"/>
          <a:stretch>
            <a:fillRect/>
          </a:stretch>
        </p:blipFill>
        <p:spPr bwMode="auto">
          <a:xfrm>
            <a:off x="384175" y="1927225"/>
            <a:ext cx="848995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68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8072" name="Picture 6" descr="boo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73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8069" name="Text Box 8"/>
          <p:cNvSpPr txBox="1">
            <a:spLocks noChangeArrowheads="1"/>
          </p:cNvSpPr>
          <p:nvPr/>
        </p:nvSpPr>
        <p:spPr bwMode="auto">
          <a:xfrm>
            <a:off x="569913" y="4640263"/>
            <a:ext cx="2501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Original Image</a:t>
            </a:r>
            <a:endParaRPr lang="en-US" sz="2800"/>
          </a:p>
        </p:txBody>
      </p:sp>
      <p:sp>
        <p:nvSpPr>
          <p:cNvPr id="88070" name="Text Box 9"/>
          <p:cNvSpPr txBox="1">
            <a:spLocks noChangeArrowheads="1"/>
          </p:cNvSpPr>
          <p:nvPr/>
        </p:nvSpPr>
        <p:spPr bwMode="auto">
          <a:xfrm>
            <a:off x="3330575" y="4640263"/>
            <a:ext cx="26558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800"/>
              <a:t>One Region Filled</a:t>
            </a:r>
            <a:endParaRPr lang="en-US" sz="2800"/>
          </a:p>
        </p:txBody>
      </p:sp>
      <p:sp>
        <p:nvSpPr>
          <p:cNvPr id="88071" name="Text Box 10"/>
          <p:cNvSpPr txBox="1">
            <a:spLocks noChangeArrowheads="1"/>
          </p:cNvSpPr>
          <p:nvPr/>
        </p:nvSpPr>
        <p:spPr bwMode="auto">
          <a:xfrm>
            <a:off x="6119813" y="4640263"/>
            <a:ext cx="26558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2800"/>
              <a:t>All Regions Filled</a:t>
            </a:r>
            <a:endParaRPr lang="en-US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Skeletonization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333500"/>
            <a:ext cx="8575288" cy="53014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just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Skeletonization (i.e., skeleton extraction from a digital binary image) provides region-based shape features.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The skeleton is the locus (set of points) of the centers of all maximal inscribed hyper-spheres (i.e., discs and balls in a 2D image).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An inscribed hyper-sphere is maximal if it is not covered by any other inscribed hyper-sphere.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6692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0491" name="Group 2049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80072" y="228600"/>
            <a:ext cx="2138628" cy="6638625"/>
            <a:chOff x="2487613" y="285750"/>
            <a:chExt cx="2428875" cy="5654676"/>
          </a:xfrm>
        </p:grpSpPr>
        <p:sp>
          <p:nvSpPr>
            <p:cNvPr id="20492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3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4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5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6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7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8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99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00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01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02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03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0505" name="Group 2050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0794" y="-786"/>
            <a:ext cx="1767505" cy="6854040"/>
            <a:chOff x="6627813" y="194833"/>
            <a:chExt cx="1952625" cy="5678918"/>
          </a:xfrm>
        </p:grpSpPr>
        <p:sp>
          <p:nvSpPr>
            <p:cNvPr id="20506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7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8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09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0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1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2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3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4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5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6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17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640" y="624110"/>
            <a:ext cx="5133819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/>
              <a:t>What Is  Morphology?</a:t>
            </a:r>
            <a:endParaRPr lang="en-US"/>
          </a:p>
        </p:txBody>
      </p:sp>
      <p:sp>
        <p:nvSpPr>
          <p:cNvPr id="20519" name="Rectangle 2051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724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2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037240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485" name="Picture 20484" descr="Chemical formulae are written on paper">
            <a:extLst>
              <a:ext uri="{FF2B5EF4-FFF2-40B4-BE49-F238E27FC236}">
                <a16:creationId xmlns:a16="http://schemas.microsoft.com/office/drawing/2014/main" id="{C0B2FB43-40CD-368D-280C-9EB6F3C07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52" r="42513" b="-2"/>
          <a:stretch/>
        </p:blipFill>
        <p:spPr>
          <a:xfrm>
            <a:off x="20" y="1730"/>
            <a:ext cx="2040388" cy="6858000"/>
          </a:xfrm>
          <a:prstGeom prst="rect">
            <a:avLst/>
          </a:prstGeom>
        </p:spPr>
      </p:pic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492500" y="2133600"/>
            <a:ext cx="5135958" cy="3777622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 dirty="0"/>
              <a:t>Morphological image processing (or </a:t>
            </a:r>
            <a:r>
              <a:rPr lang="en-IE" i="1" dirty="0"/>
              <a:t>morphology</a:t>
            </a:r>
            <a:r>
              <a:rPr lang="en-IE" dirty="0"/>
              <a:t>) describes a range of image processing techniques that deal with the </a:t>
            </a:r>
            <a:r>
              <a:rPr lang="en-IE" b="1" dirty="0"/>
              <a:t>shape (or morphology) of objects in an image</a:t>
            </a:r>
            <a:endParaRPr lang="en-IE" b="1"/>
          </a:p>
          <a:p>
            <a:pPr marL="0" indent="0" eaLnBrk="1" hangingPunct="1">
              <a:buFontTx/>
              <a:buNone/>
            </a:pPr>
            <a:r>
              <a:rPr lang="en-IE" dirty="0"/>
              <a:t>Morphological operations are typically </a:t>
            </a:r>
            <a:r>
              <a:rPr lang="en-IE" b="1" dirty="0"/>
              <a:t>applied to remove imperfections introduced during segmentation</a:t>
            </a:r>
            <a:r>
              <a:rPr lang="en-IE" dirty="0"/>
              <a:t>, and so typically operate on bi-level images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Skeletonization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333500"/>
            <a:ext cx="8575288" cy="17219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just" eaLnBrk="1" hangingPunct="1">
              <a:buNone/>
            </a:pPr>
            <a:endParaRPr lang="en-US" kern="0" dirty="0"/>
          </a:p>
        </p:txBody>
      </p:sp>
      <p:pic>
        <p:nvPicPr>
          <p:cNvPr id="12290" name="Picture 2" descr="http://www.inf.u-szeged.hu/~palagyi/skel/skeltou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95" y="2006618"/>
            <a:ext cx="5441796" cy="34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84195" y="5591404"/>
            <a:ext cx="5564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Both points 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 and 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 are skeletal, but point 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 does not belong to the skeleton.</a:t>
            </a:r>
            <a:b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(The skeleton is marked by thick black line segments.)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4792" y="1414264"/>
            <a:ext cx="3263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Skeleton of a rectangle:</a:t>
            </a:r>
          </a:p>
        </p:txBody>
      </p:sp>
    </p:spTree>
    <p:extLst>
      <p:ext uri="{BB962C8B-B14F-4D97-AF65-F5344CB8AC3E}">
        <p14:creationId xmlns:p14="http://schemas.microsoft.com/office/powerpoint/2010/main" val="2651367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s://homepages.inf.ed.ac.uk/rbf/HIPR2/figs/bitanme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1" y="1287655"/>
            <a:ext cx="9150611" cy="53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706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Skeletonization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457200" y="1333500"/>
                <a:ext cx="8575288" cy="5524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panose="020B0600070205080204" pitchFamily="34" charset="-128"/>
                    <a:cs typeface="+mn-cs"/>
                  </a:defRPr>
                </a:lvl1pPr>
                <a:lvl2pPr marL="827088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235075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4306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pPr marL="0" indent="0" algn="just" eaLnBrk="1" hangingPunct="1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The aim of the </a:t>
                </a:r>
                <a:r>
                  <a:rPr lang="en-US" dirty="0" err="1"/>
                  <a:t>skeletonization</a:t>
                </a:r>
                <a:r>
                  <a:rPr lang="en-US" dirty="0"/>
                  <a:t> is to extract a region-based shape feature representing the general form of an object.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skeleton of an image </a:t>
                </a:r>
                <a:r>
                  <a:rPr lang="en-US" i="1" dirty="0"/>
                  <a:t>A</a:t>
                </a:r>
                <a:r>
                  <a:rPr lang="en-US" dirty="0"/>
                  <a:t>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expressed in terms of the union of erosions and openings. That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IE" sz="280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E" sz="28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kern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33500"/>
                <a:ext cx="8575288" cy="5524500"/>
              </a:xfrm>
              <a:prstGeom prst="rect">
                <a:avLst/>
              </a:prstGeom>
              <a:blipFill>
                <a:blip r:embed="rId2"/>
                <a:stretch>
                  <a:fillRect l="-1777" t="-1435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06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Skeletonization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457200" y="1333500"/>
                <a:ext cx="8229600" cy="53572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panose="020B0600070205080204" pitchFamily="34" charset="-128"/>
                    <a:cs typeface="+mn-cs"/>
                  </a:defRPr>
                </a:lvl1pPr>
                <a:lvl2pPr marL="827088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235075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4306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pPr marL="0" indent="0" eaLnBrk="1" hangingPunct="1">
                  <a:spcBef>
                    <a:spcPts val="600"/>
                  </a:spcBef>
                  <a:spcAft>
                    <a:spcPts val="1800"/>
                  </a:spcAft>
                  <a:buFontTx/>
                  <a:buNone/>
                </a:pPr>
                <a:r>
                  <a:rPr lang="en-IE" kern="0" dirty="0"/>
                  <a:t>While,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kern="0" dirty="0"/>
                  <a:t> is given by: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kern="0">
                              <a:latin typeface="Cambria Math" panose="02040503050406030204" pitchFamily="18" charset="0"/>
                            </a:rPr>
                            <m:t>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𝑘𝐵</m:t>
                          </m:r>
                        </m:e>
                      </m:d>
                      <m:r>
                        <m:rPr>
                          <m:sty m:val="p"/>
                        </m:rPr>
                        <a:rPr lang="en-IE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ebdings" panose="05030102010509060703" pitchFamily="18" charset="2"/>
                        </a:rPr>
                        <m:t>o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E" kern="0" dirty="0"/>
              </a:p>
              <a:p>
                <a:pPr marL="0" indent="0" algn="just" eaLnBrk="1" hangingPunct="1">
                  <a:lnSpc>
                    <a:spcPct val="130000"/>
                  </a:lnSpc>
                  <a:spcBef>
                    <a:spcPts val="600"/>
                  </a:spcBef>
                  <a:spcAft>
                    <a:spcPts val="1200"/>
                  </a:spcAft>
                  <a:buFontTx/>
                  <a:buNone/>
                </a:pPr>
                <a:r>
                  <a:rPr lang="en-IE" kern="0" dirty="0"/>
                  <a:t>Where, B is the structuring element,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Webdings" panose="05030102010509060703" pitchFamily="18" charset="2"/>
                      </a:rPr>
                      <m:t>o</m:t>
                    </m:r>
                  </m:oMath>
                </a14:m>
                <a:r>
                  <a:rPr lang="en-IE" kern="0" dirty="0"/>
                  <a:t> is opening operator,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𝑘𝐵</m:t>
                        </m:r>
                      </m:e>
                    </m:d>
                  </m:oMath>
                </a14:m>
                <a:r>
                  <a:rPr lang="en-IE" kern="0" dirty="0"/>
                  <a:t> denotes </a:t>
                </a:r>
                <a:r>
                  <a:rPr lang="en-IE" i="1" kern="0" dirty="0"/>
                  <a:t>k</a:t>
                </a:r>
                <a:r>
                  <a:rPr lang="en-IE" kern="0" dirty="0"/>
                  <a:t> successive erosions of </a:t>
                </a:r>
                <a:r>
                  <a:rPr lang="en-IE" i="1" kern="0" dirty="0"/>
                  <a:t>A</a:t>
                </a:r>
                <a:r>
                  <a:rPr lang="en-IE" kern="0" dirty="0"/>
                  <a:t>, and </a:t>
                </a:r>
                <a:r>
                  <a:rPr lang="en-IE" i="1" kern="0" dirty="0"/>
                  <a:t>K</a:t>
                </a:r>
                <a:r>
                  <a:rPr lang="en-IE" kern="0" dirty="0"/>
                  <a:t> is the last iterative step before A erodes to an empty set.</a:t>
                </a:r>
              </a:p>
              <a:p>
                <a:pPr marL="0" indent="0" algn="just"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|(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 ker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𝑘𝐵</m:t>
                      </m:r>
                      <m:r>
                        <a:rPr lang="en-US" b="0" i="1" kern="0" smtClean="0">
                          <a:latin typeface="Cambria Math" panose="02040503050406030204" pitchFamily="18" charset="0"/>
                        </a:rPr>
                        <m:t>)≠∅}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33500"/>
                <a:ext cx="8229600" cy="5357232"/>
              </a:xfrm>
              <a:prstGeom prst="rect">
                <a:avLst/>
              </a:prstGeom>
              <a:blipFill>
                <a:blip r:embed="rId2"/>
                <a:stretch>
                  <a:fillRect l="-1852" t="-1479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749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Skeletanization</a:t>
            </a:r>
            <a:r>
              <a:rPr lang="en-US" dirty="0"/>
              <a:t>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65" y="1366843"/>
            <a:ext cx="6870643" cy="54911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19787" y="123190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1          2          3          4         5           6</a:t>
            </a:r>
          </a:p>
        </p:txBody>
      </p:sp>
    </p:spTree>
    <p:extLst>
      <p:ext uri="{BB962C8B-B14F-4D97-AF65-F5344CB8AC3E}">
        <p14:creationId xmlns:p14="http://schemas.microsoft.com/office/powerpoint/2010/main" val="700439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Summary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8686800" cy="5524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The purpose of morphological processing is primarily to remove imperfections added during segmentation</a:t>
            </a:r>
          </a:p>
          <a:p>
            <a:pPr marL="0" indent="0" eaLnBrk="1" hangingPunct="1">
              <a:buFontTx/>
              <a:buNone/>
            </a:pPr>
            <a:r>
              <a:rPr lang="en-IE"/>
              <a:t>The basic operations are </a:t>
            </a:r>
            <a:r>
              <a:rPr lang="en-IE" i="1"/>
              <a:t>erosion</a:t>
            </a:r>
            <a:r>
              <a:rPr lang="en-IE"/>
              <a:t> and </a:t>
            </a:r>
            <a:r>
              <a:rPr lang="en-IE" i="1"/>
              <a:t>dilation</a:t>
            </a:r>
          </a:p>
          <a:p>
            <a:pPr marL="0" indent="0" eaLnBrk="1" hangingPunct="1">
              <a:buFontTx/>
              <a:buNone/>
            </a:pPr>
            <a:r>
              <a:rPr lang="en-IE"/>
              <a:t>Using the basic operations we can perform </a:t>
            </a:r>
            <a:r>
              <a:rPr lang="en-IE" i="1"/>
              <a:t>opening</a:t>
            </a:r>
            <a:r>
              <a:rPr lang="en-IE"/>
              <a:t> and </a:t>
            </a:r>
            <a:r>
              <a:rPr lang="en-IE" i="1"/>
              <a:t>closing</a:t>
            </a:r>
          </a:p>
          <a:p>
            <a:pPr marL="0" indent="0" eaLnBrk="1" hangingPunct="1">
              <a:buFontTx/>
              <a:buNone/>
            </a:pPr>
            <a:r>
              <a:rPr lang="en-IE"/>
              <a:t>More advanced morphological operation can then be implemented using combinations of all of these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02567"/>
            <a:ext cx="8229600" cy="1183922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4994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Quick Example</a:t>
            </a:r>
            <a:endParaRPr lang="en-US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417513" y="1604963"/>
          <a:ext cx="4133850" cy="321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5445032" imgH="1895780" progId="CorelPhotoPaint.Image.11">
                  <p:embed/>
                </p:oleObj>
              </mc:Choice>
              <mc:Fallback>
                <p:oleObj name="CorelPhotoPaint.Image.11" r:id="rId3" imgW="5445032" imgH="1895780" progId="CorelPhotoPaint.Image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9" r="66441" b="27008"/>
                      <a:stretch>
                        <a:fillRect/>
                      </a:stretch>
                    </p:blipFill>
                    <p:spPr bwMode="auto">
                      <a:xfrm>
                        <a:off x="417513" y="1604963"/>
                        <a:ext cx="4133850" cy="321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4591050" y="1595438"/>
          <a:ext cx="408622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5" imgW="5445032" imgH="1895780" progId="CorelPhotoPaint.Image.11">
                  <p:embed/>
                </p:oleObj>
              </mc:Choice>
              <mc:Fallback>
                <p:oleObj name="CorelPhotoPaint.Image.11" r:id="rId5" imgW="5445032" imgH="1895780" progId="CorelPhotoPaint.Image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664" r="1006" b="27562"/>
                      <a:stretch>
                        <a:fillRect/>
                      </a:stretch>
                    </p:blipFill>
                    <p:spPr bwMode="auto">
                      <a:xfrm>
                        <a:off x="4591050" y="1595438"/>
                        <a:ext cx="4086225" cy="318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9"/>
          <p:cNvSpPr txBox="1">
            <a:spLocks noChangeArrowheads="1"/>
          </p:cNvSpPr>
          <p:nvPr/>
        </p:nvSpPr>
        <p:spPr bwMode="auto">
          <a:xfrm>
            <a:off x="1096963" y="4862513"/>
            <a:ext cx="2774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Image after segmentation</a:t>
            </a:r>
            <a:endParaRPr lang="en-US" sz="1800"/>
          </a:p>
        </p:txBody>
      </p:sp>
      <p:sp>
        <p:nvSpPr>
          <p:cNvPr id="22535" name="Text Box 10"/>
          <p:cNvSpPr txBox="1">
            <a:spLocks noChangeArrowheads="1"/>
          </p:cNvSpPr>
          <p:nvPr/>
        </p:nvSpPr>
        <p:spPr bwMode="auto">
          <a:xfrm>
            <a:off x="4979988" y="4862513"/>
            <a:ext cx="330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Image after segmentation and morphological processing</a:t>
            </a:r>
            <a:endParaRPr lang="en-US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Structuring Elements, Hits &amp; Fits</a:t>
            </a:r>
            <a:endParaRPr lang="en-US"/>
          </a:p>
        </p:txBody>
      </p:sp>
      <p:graphicFrame>
        <p:nvGraphicFramePr>
          <p:cNvPr id="182358" name="Rectangle 92">
            <a:extLst>
              <a:ext uri="{FF2B5EF4-FFF2-40B4-BE49-F238E27FC236}">
                <a16:creationId xmlns:a16="http://schemas.microsoft.com/office/drawing/2014/main" id="{D2AD6DDC-05AA-3539-26B1-79960AE78E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52938" y="2614613"/>
          <a:ext cx="4551362" cy="2822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579" name="Group 94"/>
          <p:cNvGrpSpPr>
            <a:grpSpLocks/>
          </p:cNvGrpSpPr>
          <p:nvPr/>
        </p:nvGrpSpPr>
        <p:grpSpPr bwMode="auto">
          <a:xfrm>
            <a:off x="320675" y="1498600"/>
            <a:ext cx="3927475" cy="3900488"/>
            <a:chOff x="202" y="944"/>
            <a:chExt cx="2474" cy="2457"/>
          </a:xfrm>
        </p:grpSpPr>
        <p:sp>
          <p:nvSpPr>
            <p:cNvPr id="24590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1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2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3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4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5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6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7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8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599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0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1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2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3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4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5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6" name="Rectangle 23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7" name="Rectangle 24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8" name="Rectangle 25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09" name="Rectangle 26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0" name="Rectangle 27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1" name="Rectangle 28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2" name="Rectangle 29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3" name="Rectangle 30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4" name="Rectangle 32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5" name="Rectangle 33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6" name="Rectangle 34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7" name="Rectangle 35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8" name="Rectangle 36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19" name="Rectangle 37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0" name="Rectangle 38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1" name="Rectangle 39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2" name="Rectangle 44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3" name="Rectangle 45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4" name="Rectangle 46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5" name="Rectangle 47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6" name="Rectangle 48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7" name="Rectangle 49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8" name="Rectangle 50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29" name="Rectangle 51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0" name="Rectangle 53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1" name="Rectangle 54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2" name="Rectangle 55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3" name="Rectangle 56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4" name="Rectangle 57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5" name="Rectangle 58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6" name="Rectangle 59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7" name="Rectangle 60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8" name="Rectangle 63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39" name="Rectangle 64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0" name="Rectangle 65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1" name="Rectangle 66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2" name="Rectangle 67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3" name="Rectangle 68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4" name="Rectangle 69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5" name="Rectangle 70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6" name="Rectangle 72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7" name="Rectangle 73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8" name="Rectangle 74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49" name="Rectangle 75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50" name="Rectangle 76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51" name="Rectangle 77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52" name="Rectangle 78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  <p:sp>
          <p:nvSpPr>
            <p:cNvPr id="24653" name="Rectangle 79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sz="1800"/>
            </a:p>
          </p:txBody>
        </p:sp>
      </p:grpSp>
      <p:sp>
        <p:nvSpPr>
          <p:cNvPr id="182354" name="Rectangle 82"/>
          <p:cNvSpPr>
            <a:spLocks noChangeArrowheads="1"/>
          </p:cNvSpPr>
          <p:nvPr/>
        </p:nvSpPr>
        <p:spPr bwMode="auto">
          <a:xfrm>
            <a:off x="2767013" y="1484313"/>
            <a:ext cx="985837" cy="9858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B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2355" name="Rectangle 83"/>
          <p:cNvSpPr>
            <a:spLocks noChangeArrowheads="1"/>
          </p:cNvSpPr>
          <p:nvPr/>
        </p:nvSpPr>
        <p:spPr bwMode="auto">
          <a:xfrm>
            <a:off x="817563" y="3457575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A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2356" name="Rectangle 84"/>
          <p:cNvSpPr>
            <a:spLocks noChangeArrowheads="1"/>
          </p:cNvSpPr>
          <p:nvPr/>
        </p:nvSpPr>
        <p:spPr bwMode="auto">
          <a:xfrm>
            <a:off x="2763838" y="3927475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C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24583" name="Rectangle 86"/>
          <p:cNvSpPr>
            <a:spLocks noChangeArrowheads="1"/>
          </p:cNvSpPr>
          <p:nvPr/>
        </p:nvSpPr>
        <p:spPr bwMode="auto">
          <a:xfrm>
            <a:off x="4535488" y="14954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24584" name="Rectangle 87"/>
          <p:cNvSpPr>
            <a:spLocks noChangeArrowheads="1"/>
          </p:cNvSpPr>
          <p:nvPr/>
        </p:nvSpPr>
        <p:spPr bwMode="auto">
          <a:xfrm>
            <a:off x="5026025" y="14954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24585" name="Rectangle 89"/>
          <p:cNvSpPr>
            <a:spLocks noChangeArrowheads="1"/>
          </p:cNvSpPr>
          <p:nvPr/>
        </p:nvSpPr>
        <p:spPr bwMode="auto">
          <a:xfrm>
            <a:off x="4535488" y="19796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24586" name="Rectangle 90"/>
          <p:cNvSpPr>
            <a:spLocks noChangeArrowheads="1"/>
          </p:cNvSpPr>
          <p:nvPr/>
        </p:nvSpPr>
        <p:spPr bwMode="auto">
          <a:xfrm>
            <a:off x="5026025" y="19796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24587" name="Text Box 91"/>
          <p:cNvSpPr txBox="1">
            <a:spLocks noChangeArrowheads="1"/>
          </p:cNvSpPr>
          <p:nvPr/>
        </p:nvSpPr>
        <p:spPr bwMode="auto">
          <a:xfrm>
            <a:off x="5507038" y="1720850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2800"/>
              <a:t>Structuring Element</a:t>
            </a:r>
            <a:endParaRPr lang="en-US" sz="2800"/>
          </a:p>
        </p:txBody>
      </p:sp>
      <p:sp>
        <p:nvSpPr>
          <p:cNvPr id="24589" name="Rectangle 93"/>
          <p:cNvSpPr>
            <a:spLocks noChangeArrowheads="1"/>
          </p:cNvSpPr>
          <p:nvPr/>
        </p:nvSpPr>
        <p:spPr bwMode="auto">
          <a:xfrm>
            <a:off x="293688" y="5659438"/>
            <a:ext cx="8588375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IE" sz="2800"/>
              <a:t>All morphological processing operations are based on these simple ideas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54" grpId="0" animBg="1"/>
      <p:bldP spid="182355" grpId="0" animBg="1"/>
      <p:bldP spid="1823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Structuring Elements</a:t>
            </a:r>
            <a:endParaRPr lang="en-US"/>
          </a:p>
        </p:txBody>
      </p:sp>
      <p:graphicFrame>
        <p:nvGraphicFramePr>
          <p:cNvPr id="213106" name="Rectangle 3">
            <a:extLst>
              <a:ext uri="{FF2B5EF4-FFF2-40B4-BE49-F238E27FC236}">
                <a16:creationId xmlns:a16="http://schemas.microsoft.com/office/drawing/2014/main" id="{61C99696-D9BC-88DB-01F1-58622FD2D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411375"/>
              </p:ext>
            </p:extLst>
          </p:nvPr>
        </p:nvGraphicFramePr>
        <p:xfrm>
          <a:off x="1516452" y="962202"/>
          <a:ext cx="6591985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3102" name="Group 110"/>
          <p:cNvGraphicFramePr>
            <a:graphicFrameLocks noGrp="1"/>
          </p:cNvGraphicFramePr>
          <p:nvPr/>
        </p:nvGraphicFramePr>
        <p:xfrm>
          <a:off x="708025" y="4397375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104" name="Group 112"/>
          <p:cNvGraphicFramePr>
            <a:graphicFrameLocks noGrp="1"/>
          </p:cNvGraphicFramePr>
          <p:nvPr/>
        </p:nvGraphicFramePr>
        <p:xfrm>
          <a:off x="6165850" y="4075113"/>
          <a:ext cx="2595563" cy="2528889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3103" name="Group 111"/>
          <p:cNvGraphicFramePr>
            <a:graphicFrameLocks noGrp="1"/>
          </p:cNvGraphicFramePr>
          <p:nvPr/>
        </p:nvGraphicFramePr>
        <p:xfrm>
          <a:off x="3443288" y="4402138"/>
          <a:ext cx="1989137" cy="1827213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Fitting &amp; Hitting</a:t>
            </a:r>
            <a:endParaRPr lang="en-US"/>
          </a:p>
        </p:txBody>
      </p:sp>
      <p:graphicFrame>
        <p:nvGraphicFramePr>
          <p:cNvPr id="183584" name="Group 288"/>
          <p:cNvGraphicFramePr>
            <a:graphicFrameLocks noGrp="1"/>
          </p:cNvGraphicFramePr>
          <p:nvPr/>
        </p:nvGraphicFramePr>
        <p:xfrm>
          <a:off x="350838" y="1473200"/>
          <a:ext cx="6219825" cy="5060954"/>
        </p:xfrm>
        <a:graphic>
          <a:graphicData uri="http://schemas.openxmlformats.org/drawingml/2006/table">
            <a:tbl>
              <a:tblPr/>
              <a:tblGrid>
                <a:gridCol w="50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3611" name="Rectangle 315"/>
          <p:cNvSpPr>
            <a:spLocks noChangeArrowheads="1"/>
          </p:cNvSpPr>
          <p:nvPr/>
        </p:nvSpPr>
        <p:spPr bwMode="auto">
          <a:xfrm>
            <a:off x="1373188" y="19907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B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3614" name="Rectangle 318"/>
          <p:cNvSpPr>
            <a:spLocks noChangeArrowheads="1"/>
          </p:cNvSpPr>
          <p:nvPr/>
        </p:nvSpPr>
        <p:spPr bwMode="auto">
          <a:xfrm>
            <a:off x="3979863" y="1981200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C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183615" name="Rectangle 319"/>
          <p:cNvSpPr>
            <a:spLocks noChangeArrowheads="1"/>
          </p:cNvSpPr>
          <p:nvPr/>
        </p:nvSpPr>
        <p:spPr bwMode="auto">
          <a:xfrm>
            <a:off x="3449638" y="45180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3600" b="1">
                <a:solidFill>
                  <a:srgbClr val="FF6600"/>
                </a:solidFill>
              </a:rPr>
              <a:t>A</a:t>
            </a:r>
            <a:endParaRPr lang="en-US" sz="3600" b="1">
              <a:solidFill>
                <a:srgbClr val="FF6600"/>
              </a:solidFill>
            </a:endParaRPr>
          </a:p>
        </p:txBody>
      </p:sp>
      <p:graphicFrame>
        <p:nvGraphicFramePr>
          <p:cNvPr id="183638" name="Group 342"/>
          <p:cNvGraphicFramePr>
            <a:graphicFrameLocks noGrp="1"/>
          </p:cNvGraphicFramePr>
          <p:nvPr/>
        </p:nvGraphicFramePr>
        <p:xfrm>
          <a:off x="7069138" y="1800225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41" name="Text Box 343"/>
          <p:cNvSpPr txBox="1">
            <a:spLocks noChangeArrowheads="1"/>
          </p:cNvSpPr>
          <p:nvPr/>
        </p:nvSpPr>
        <p:spPr bwMode="auto">
          <a:xfrm>
            <a:off x="7048500" y="3224213"/>
            <a:ext cx="146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Structuring Element 1</a:t>
            </a:r>
            <a:endParaRPr lang="en-US" sz="1800"/>
          </a:p>
        </p:txBody>
      </p:sp>
      <p:graphicFrame>
        <p:nvGraphicFramePr>
          <p:cNvPr id="183640" name="Group 344"/>
          <p:cNvGraphicFramePr>
            <a:graphicFrameLocks noGrp="1"/>
          </p:cNvGraphicFramePr>
          <p:nvPr/>
        </p:nvGraphicFramePr>
        <p:xfrm>
          <a:off x="7100888" y="4135438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860" name="Text Box 362"/>
          <p:cNvSpPr txBox="1">
            <a:spLocks noChangeArrowheads="1"/>
          </p:cNvSpPr>
          <p:nvPr/>
        </p:nvSpPr>
        <p:spPr bwMode="auto">
          <a:xfrm>
            <a:off x="7080250" y="5573713"/>
            <a:ext cx="146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Structuring Element 2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11" grpId="0" animBg="1"/>
      <p:bldP spid="183614" grpId="0" animBg="1"/>
      <p:bldP spid="1836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8" name="Rectangle 3072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/>
              <a:t>Fundamental Operations</a:t>
            </a:r>
            <a:endParaRPr lang="en-US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32" name="Group 3073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3073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3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0746" name="Group 3074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3074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4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75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076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29796" y="2133600"/>
            <a:ext cx="6098663" cy="3777622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IE"/>
              <a:t>Fundamentally morphological image processing is very like spatial filtering</a:t>
            </a:r>
          </a:p>
          <a:p>
            <a:pPr marL="0" indent="0" eaLnBrk="1" hangingPunct="1">
              <a:buFontTx/>
              <a:buNone/>
            </a:pPr>
            <a:r>
              <a:rPr lang="en-IE"/>
              <a:t>The structuring element is moved across every pixel in the original image to give a pixel in a new processed image</a:t>
            </a:r>
          </a:p>
          <a:p>
            <a:pPr marL="0" indent="0" eaLnBrk="1" hangingPunct="1">
              <a:buFontTx/>
              <a:buNone/>
            </a:pPr>
            <a:r>
              <a:rPr lang="en-IE"/>
              <a:t>The value of this new pixel depends on the operation performed</a:t>
            </a:r>
          </a:p>
          <a:p>
            <a:pPr marL="0" indent="0" eaLnBrk="1" hangingPunct="1">
              <a:buFontTx/>
              <a:buNone/>
            </a:pPr>
            <a:r>
              <a:rPr lang="en-IE"/>
              <a:t>There are two basic morphological operations: </a:t>
            </a:r>
            <a:r>
              <a:rPr lang="en-IE" b="1"/>
              <a:t>erosion </a:t>
            </a:r>
            <a:r>
              <a:rPr lang="en-IE"/>
              <a:t>and </a:t>
            </a:r>
            <a:r>
              <a:rPr lang="en-IE" b="1"/>
              <a:t>dilation</a:t>
            </a:r>
            <a:endParaRPr 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GreyTop</Template>
  <TotalTime>3344</TotalTime>
  <Words>1580</Words>
  <Application>Microsoft Office PowerPoint</Application>
  <PresentationFormat>On-screen Show (4:3)</PresentationFormat>
  <Paragraphs>441</Paragraphs>
  <Slides>46</Slides>
  <Notes>39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Wisp</vt:lpstr>
      <vt:lpstr>Digital Image Processing</vt:lpstr>
      <vt:lpstr>Contents</vt:lpstr>
      <vt:lpstr>1, 0, Black, White?</vt:lpstr>
      <vt:lpstr>What Is  Morphology?</vt:lpstr>
      <vt:lpstr>Quick Example</vt:lpstr>
      <vt:lpstr>Structuring Elements, Hits &amp; Fits</vt:lpstr>
      <vt:lpstr>Structuring Elements</vt:lpstr>
      <vt:lpstr>Fitting &amp; Hitting</vt:lpstr>
      <vt:lpstr>Fundamental Operations</vt:lpstr>
      <vt:lpstr>Erosion</vt:lpstr>
      <vt:lpstr>Erosion Example</vt:lpstr>
      <vt:lpstr>Erosion Example</vt:lpstr>
      <vt:lpstr>Erosion Example 1</vt:lpstr>
      <vt:lpstr>Erosion Example 2</vt:lpstr>
      <vt:lpstr>What Is Erosion For?</vt:lpstr>
      <vt:lpstr>Dilation</vt:lpstr>
      <vt:lpstr>Dilation Example</vt:lpstr>
      <vt:lpstr>Dilation Example</vt:lpstr>
      <vt:lpstr>Dilation Example 1</vt:lpstr>
      <vt:lpstr>Dilation Example 2</vt:lpstr>
      <vt:lpstr>What Is Dilation For?</vt:lpstr>
      <vt:lpstr>Compound Operations </vt:lpstr>
      <vt:lpstr>Opening</vt:lpstr>
      <vt:lpstr>Opening Example</vt:lpstr>
      <vt:lpstr>Opening Example</vt:lpstr>
      <vt:lpstr>Opening Example</vt:lpstr>
      <vt:lpstr>Closing</vt:lpstr>
      <vt:lpstr>Closing Example</vt:lpstr>
      <vt:lpstr>Closing Example</vt:lpstr>
      <vt:lpstr>Closing Example</vt:lpstr>
      <vt:lpstr>Morphological Processing Example</vt:lpstr>
      <vt:lpstr>Morphological Algorithms</vt:lpstr>
      <vt:lpstr>Boundary Extraction</vt:lpstr>
      <vt:lpstr>Boundary Extraction Example</vt:lpstr>
      <vt:lpstr>Region Filling</vt:lpstr>
      <vt:lpstr>Region Filling (cont…)</vt:lpstr>
      <vt:lpstr>Region Filling Step By Step</vt:lpstr>
      <vt:lpstr>Region Filling Example</vt:lpstr>
      <vt:lpstr>Skeletonization</vt:lpstr>
      <vt:lpstr>Skeletonization</vt:lpstr>
      <vt:lpstr>PowerPoint Presentation</vt:lpstr>
      <vt:lpstr>Skeletonization</vt:lpstr>
      <vt:lpstr>Skeletonization</vt:lpstr>
      <vt:lpstr>Skeletanization Example</vt:lpstr>
      <vt:lpstr>Summary</vt:lpstr>
      <vt:lpstr>PowerPoint Presentation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lastModifiedBy>Hafeez</cp:lastModifiedBy>
  <cp:revision>334</cp:revision>
  <dcterms:created xsi:type="dcterms:W3CDTF">2006-03-19T11:05:29Z</dcterms:created>
  <dcterms:modified xsi:type="dcterms:W3CDTF">2023-10-12T17:22:58Z</dcterms:modified>
</cp:coreProperties>
</file>